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8" r:id="rId4"/>
    <p:sldId id="257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9" r:id="rId14"/>
    <p:sldId id="273" r:id="rId15"/>
    <p:sldId id="277" r:id="rId16"/>
    <p:sldId id="281" r:id="rId17"/>
    <p:sldId id="284" r:id="rId18"/>
    <p:sldId id="285" r:id="rId19"/>
    <p:sldId id="287" r:id="rId20"/>
    <p:sldId id="288" r:id="rId21"/>
    <p:sldId id="297" r:id="rId22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2578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NJSBGA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914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8" name="Oval 7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EB071A-D659-4439-A8CD-B76543090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5410200" cy="2895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 FOLLOWING SLIDE PRESENTATION IS GRAPHIC IN NATURE.</a:t>
            </a:r>
          </a:p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IT IS PRESENTED TO REMIND ALL THE SEVERITY AND CONSEQUENCES OF NOT WORKING SAFELY.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05931"/>
            <a:ext cx="9144000" cy="116107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 pitchFamily="34" charset="0"/>
              </a:rPr>
              <a:t>ACCIDENTS CAN HAPPEN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971800"/>
            <a:ext cx="556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WARNING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Burned clothing…</a:t>
            </a:r>
            <a:endParaRPr lang="en-US" dirty="0"/>
          </a:p>
        </p:txBody>
      </p:sp>
      <p:pic>
        <p:nvPicPr>
          <p:cNvPr id="17412" name="Picture 4" descr="MVC-002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6019800" cy="4515895"/>
          </a:xfrm>
          <a:prstGeom prst="roundRect">
            <a:avLst>
              <a:gd name="adj" fmla="val 959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fire</a:t>
            </a:r>
            <a:endParaRPr lang="en-US" dirty="0"/>
          </a:p>
        </p:txBody>
      </p:sp>
      <p:pic>
        <p:nvPicPr>
          <p:cNvPr id="19460" name="Picture 4" descr="MVC-010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6019800" cy="4515896"/>
          </a:xfrm>
          <a:prstGeom prst="roundRect">
            <a:avLst>
              <a:gd name="adj" fmla="val 124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careful opening exterior panels</a:t>
            </a:r>
            <a:endParaRPr lang="en-US" dirty="0"/>
          </a:p>
        </p:txBody>
      </p:sp>
      <p:pic>
        <p:nvPicPr>
          <p:cNvPr id="20484" name="Picture 4" descr="snak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6019800" cy="4514850"/>
          </a:xfrm>
          <a:prstGeom prst="roundRect">
            <a:avLst>
              <a:gd name="adj" fmla="val 1112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careful opening exterior panels</a:t>
            </a:r>
            <a:endParaRPr lang="en-US" dirty="0"/>
          </a:p>
        </p:txBody>
      </p:sp>
      <p:pic>
        <p:nvPicPr>
          <p:cNvPr id="27652" name="Picture 4" descr="snak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6096000" cy="4572000"/>
          </a:xfrm>
          <a:prstGeom prst="roundRect">
            <a:avLst>
              <a:gd name="adj" fmla="val 96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careful opening exterior panels</a:t>
            </a:r>
            <a:endParaRPr lang="en-US" dirty="0"/>
          </a:p>
        </p:txBody>
      </p:sp>
      <p:pic>
        <p:nvPicPr>
          <p:cNvPr id="21508" name="Picture 4" descr="snake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6096000" cy="4572000"/>
          </a:xfrm>
          <a:prstGeom prst="roundRect">
            <a:avLst>
              <a:gd name="adj" fmla="val 9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burn</a:t>
            </a:r>
            <a:endParaRPr lang="en-US" dirty="0"/>
          </a:p>
        </p:txBody>
      </p:sp>
      <p:pic>
        <p:nvPicPr>
          <p:cNvPr id="25606" name="Picture 6" descr="C:\Users\Dad\Desktop\Picture1.png"/>
          <p:cNvPicPr>
            <a:picLocks noChangeAspect="1" noChangeArrowheads="1"/>
          </p:cNvPicPr>
          <p:nvPr/>
        </p:nvPicPr>
        <p:blipFill>
          <a:blip r:embed="rId2" cstate="print"/>
          <a:srcRect l="4496" t="1710" r="3326" b="2529"/>
          <a:stretch>
            <a:fillRect/>
          </a:stretch>
        </p:blipFill>
        <p:spPr bwMode="auto">
          <a:xfrm>
            <a:off x="533400" y="1676400"/>
            <a:ext cx="3291568" cy="4495800"/>
          </a:xfrm>
          <a:prstGeom prst="roundRect">
            <a:avLst>
              <a:gd name="adj" fmla="val 120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7" name="Picture 7" descr="C:\Users\Dad\Desktop\Picture2.png"/>
          <p:cNvPicPr>
            <a:picLocks noChangeAspect="1" noChangeArrowheads="1"/>
          </p:cNvPicPr>
          <p:nvPr/>
        </p:nvPicPr>
        <p:blipFill>
          <a:blip r:embed="rId3" cstate="print"/>
          <a:srcRect l="2248" t="1710" r="1077" b="2529"/>
          <a:stretch>
            <a:fillRect/>
          </a:stretch>
        </p:blipFill>
        <p:spPr bwMode="auto">
          <a:xfrm>
            <a:off x="4038600" y="1676400"/>
            <a:ext cx="3452132" cy="4495800"/>
          </a:xfrm>
          <a:prstGeom prst="roundRect">
            <a:avLst>
              <a:gd name="adj" fmla="val 132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Injured hand</a:t>
            </a:r>
            <a:endParaRPr lang="en-US" dirty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58" t="30724" r="56032" b="37285"/>
          <a:stretch>
            <a:fillRect/>
          </a:stretch>
        </p:blipFill>
        <p:spPr>
          <a:xfrm>
            <a:off x="990600" y="1676400"/>
            <a:ext cx="5943600" cy="4456668"/>
          </a:xfrm>
          <a:prstGeom prst="roundRect">
            <a:avLst>
              <a:gd name="adj" fmla="val 10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injuries</a:t>
            </a:r>
            <a:endParaRPr lang="en-US" dirty="0"/>
          </a:p>
        </p:txBody>
      </p:sp>
      <p:pic>
        <p:nvPicPr>
          <p:cNvPr id="34820" name="Picture 4" descr="fing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28800"/>
            <a:ext cx="4166447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Burn H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15853" y="1905000"/>
            <a:ext cx="2932747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hand injury</a:t>
            </a:r>
            <a:endParaRPr lang="en-US" dirty="0"/>
          </a:p>
        </p:txBody>
      </p:sp>
      <p:pic>
        <p:nvPicPr>
          <p:cNvPr id="35844" name="Picture 4" descr="Burn H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5943600" cy="445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bad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47690"/>
            <a:ext cx="7543800" cy="423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in head</a:t>
            </a:r>
            <a:endParaRPr lang="en-US" dirty="0"/>
          </a:p>
        </p:txBody>
      </p:sp>
      <p:pic>
        <p:nvPicPr>
          <p:cNvPr id="4" name="Picture 4" descr="nail in the hea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6629400" cy="4574286"/>
          </a:xfrm>
          <a:prstGeom prst="roundRect">
            <a:avLst>
              <a:gd name="adj" fmla="val 87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EXPLOSION</a:t>
            </a:r>
            <a:endParaRPr lang="en-US" dirty="0"/>
          </a:p>
        </p:txBody>
      </p:sp>
      <p:pic>
        <p:nvPicPr>
          <p:cNvPr id="40964" name="Picture 4" descr="Explo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5943600" cy="4449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582130"/>
            <a:ext cx="8686800" cy="116107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 Black" pitchFamily="34" charset="0"/>
              </a:rPr>
              <a:t>WORK SAFE</a:t>
            </a:r>
            <a:endParaRPr lang="en-US" sz="9600" dirty="0">
              <a:latin typeface="Arial Black" pitchFamily="34" charset="0"/>
            </a:endParaRPr>
          </a:p>
        </p:txBody>
      </p:sp>
      <p:pic>
        <p:nvPicPr>
          <p:cNvPr id="4" name="Picture 5" descr="http://www.northeastsafety.com/images/safetycheck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201449"/>
            <a:ext cx="3340271" cy="3351751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8600" y="228600"/>
            <a:ext cx="8686800" cy="1161070"/>
          </a:xfrm>
          <a:prstGeom prst="rect">
            <a:avLst/>
          </a:prstGeom>
        </p:spPr>
        <p:txBody>
          <a:bodyPr bIns="9144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BE</a:t>
            </a:r>
            <a:r>
              <a:rPr kumimoji="0" lang="en-US" sz="9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SAFE</a:t>
            </a:r>
            <a:endParaRPr kumimoji="0" lang="en-US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Nain in eye</a:t>
            </a:r>
            <a:endParaRPr lang="en-US" dirty="0"/>
          </a:p>
        </p:txBody>
      </p:sp>
      <p:pic>
        <p:nvPicPr>
          <p:cNvPr id="4100" name="Picture 4" descr="inj-nail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6248400" cy="4696063"/>
          </a:xfrm>
          <a:prstGeom prst="roundRect">
            <a:avLst>
              <a:gd name="adj" fmla="val 84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Nain in eye x-ray</a:t>
            </a:r>
            <a:endParaRPr lang="en-US" dirty="0"/>
          </a:p>
        </p:txBody>
      </p:sp>
      <p:pic>
        <p:nvPicPr>
          <p:cNvPr id="3076" name="Picture 4" descr="nail in the 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6096000" cy="4606926"/>
          </a:xfrm>
          <a:prstGeom prst="roundRect">
            <a:avLst>
              <a:gd name="adj" fmla="val 108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cut to hand</a:t>
            </a:r>
            <a:endParaRPr lang="en-US" dirty="0"/>
          </a:p>
        </p:txBody>
      </p:sp>
      <p:pic>
        <p:nvPicPr>
          <p:cNvPr id="9220" name="Picture 4" descr="safety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6096000" cy="4572000"/>
          </a:xfrm>
          <a:prstGeom prst="roundRect">
            <a:avLst>
              <a:gd name="adj" fmla="val 87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burn to hand</a:t>
            </a:r>
            <a:endParaRPr lang="en-US" dirty="0"/>
          </a:p>
        </p:txBody>
      </p:sp>
      <p:pic>
        <p:nvPicPr>
          <p:cNvPr id="10244" name="Picture 4" descr="ATR Electrical 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6019800" cy="4514850"/>
          </a:xfrm>
          <a:prstGeom prst="roundRect">
            <a:avLst>
              <a:gd name="adj" fmla="val 71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burn to hand…</a:t>
            </a:r>
            <a:endParaRPr lang="en-US" dirty="0"/>
          </a:p>
        </p:txBody>
      </p:sp>
      <p:pic>
        <p:nvPicPr>
          <p:cNvPr id="11268" name="Picture 4" descr="ATR Electrical Ph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096000" cy="4572000"/>
          </a:xfrm>
          <a:prstGeom prst="roundRect">
            <a:avLst>
              <a:gd name="adj" fmla="val 110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ATR Electrical Phot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6197599" cy="4648200"/>
          </a:xfrm>
          <a:prstGeom prst="roundRect">
            <a:avLst>
              <a:gd name="adj" fmla="val 109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Burned clothing</a:t>
            </a:r>
            <a:endParaRPr lang="en-US" dirty="0"/>
          </a:p>
        </p:txBody>
      </p:sp>
      <p:pic>
        <p:nvPicPr>
          <p:cNvPr id="16388" name="Picture 4" descr="MVC-001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6019800" cy="4515894"/>
          </a:xfrm>
          <a:prstGeom prst="roundRect">
            <a:avLst>
              <a:gd name="adj" fmla="val 92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51</TotalTime>
  <Words>88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ACCIDENTS CAN HAPPEN</vt:lpstr>
      <vt:lpstr>Nail in head</vt:lpstr>
      <vt:lpstr>Nain in eye</vt:lpstr>
      <vt:lpstr>Nain in eye x-ray</vt:lpstr>
      <vt:lpstr>Severe cut to hand</vt:lpstr>
      <vt:lpstr>Severe burn to hand</vt:lpstr>
      <vt:lpstr>Severe burn to hand…</vt:lpstr>
      <vt:lpstr>Slide 8</vt:lpstr>
      <vt:lpstr>Burned clothing</vt:lpstr>
      <vt:lpstr>Burned clothing…</vt:lpstr>
      <vt:lpstr>Electric fire</vt:lpstr>
      <vt:lpstr>Be careful opening exterior panels</vt:lpstr>
      <vt:lpstr>Be careful opening exterior panels</vt:lpstr>
      <vt:lpstr>Be careful opening exterior panels</vt:lpstr>
      <vt:lpstr>Foot burn</vt:lpstr>
      <vt:lpstr>Injured hand</vt:lpstr>
      <vt:lpstr>Severe injuries</vt:lpstr>
      <vt:lpstr>Severe hand injury</vt:lpstr>
      <vt:lpstr>Slide 19</vt:lpstr>
      <vt:lpstr>ELECTRIC EXPLOSION</vt:lpstr>
      <vt:lpstr>WORK SAFE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8</cp:revision>
  <dcterms:created xsi:type="dcterms:W3CDTF">2006-08-21T02:29:22Z</dcterms:created>
  <dcterms:modified xsi:type="dcterms:W3CDTF">2011-01-19T22:20:24Z</dcterms:modified>
</cp:coreProperties>
</file>