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F75D52DE-EC97-4ED5-8864-B141DFBB45D0}" type="datetimeFigureOut">
              <a:rPr lang="en-US" smtClean="0"/>
              <a:pPr/>
              <a:t>1/19/2011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458018"/>
            <a:ext cx="5679440" cy="4223385"/>
          </a:xfrm>
          <a:prstGeom prst="rect">
            <a:avLst/>
          </a:prstGeom>
        </p:spPr>
        <p:txBody>
          <a:bodyPr vert="horz" lIns="94192" tIns="47096" rIns="94192" bIns="470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6"/>
            <a:ext cx="3076363" cy="469265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E7765813-4488-460B-A9A4-5CE57D2675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5105400" cy="33528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1505931"/>
            <a:ext cx="8686800" cy="1161070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3076" name="Picture 4" descr="C:\Users\Dad\AppData\Local\Microsoft\Windows\Temporary Internet Files\Content.IE5\SV1RZD9C\MC90043889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562600" y="3200400"/>
            <a:ext cx="3429000" cy="3429000"/>
            <a:chOff x="5943600" y="152400"/>
            <a:chExt cx="3048000" cy="3048000"/>
          </a:xfrm>
        </p:grpSpPr>
        <p:sp>
          <p:nvSpPr>
            <p:cNvPr id="15" name="Oval 14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ounded Rectangle 13"/>
          <p:cNvSpPr/>
          <p:nvPr userDrawn="1"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pic>
        <p:nvPicPr>
          <p:cNvPr id="22" name="Picture 4" descr="C:\Users\Dad\AppData\Local\Microsoft\Windows\Temporary Internet Files\Content.IE5\SV1RZD9C\MC900438894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3" name="Group 8"/>
          <p:cNvGrpSpPr/>
          <p:nvPr userDrawn="1"/>
        </p:nvGrpSpPr>
        <p:grpSpPr>
          <a:xfrm>
            <a:off x="5486400" y="3200400"/>
            <a:ext cx="3429000" cy="3429000"/>
            <a:chOff x="5943600" y="152400"/>
            <a:chExt cx="3048000" cy="3048000"/>
          </a:xfrm>
        </p:grpSpPr>
        <p:sp>
          <p:nvSpPr>
            <p:cNvPr id="24" name="Oval 23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838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0"/>
          <p:cNvGrpSpPr/>
          <p:nvPr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54864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TRAINING SLIDES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5257800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NJSBGA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1"/>
          </p:nvPr>
        </p:nvSpPr>
        <p:spPr>
          <a:xfrm>
            <a:off x="609600" y="3276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5943600" y="152400"/>
            <a:ext cx="3048000" cy="3048000"/>
            <a:chOff x="5943600" y="152400"/>
            <a:chExt cx="3048000" cy="3048000"/>
          </a:xfrm>
        </p:grpSpPr>
        <p:sp>
          <p:nvSpPr>
            <p:cNvPr id="13" name="Oval 12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600200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9144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rgbClr val="C00000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E5FD966-E5FC-42BF-ACE4-B92CD80FA3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ounded Rectangle 13"/>
          <p:cNvSpPr/>
          <p:nvPr userDrawn="1"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 txBox="1">
            <a:spLocks/>
          </p:cNvSpPr>
          <p:nvPr userDrawn="1"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 userDrawn="1"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2" r:id="rId4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taPC-1l2iog/Sji497neA5I/AAAAAAAB8fE/VFIuAW-lZQw/s1600-h/flickzzz.com+dangerous+job+2003-751253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3781961"/>
            <a:ext cx="87066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DANGEROUS JOBS</a:t>
            </a:r>
            <a:endParaRPr lang="en-US" sz="8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718608"/>
            <a:ext cx="55626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50800"/>
                <a:effectLst/>
                <a:latin typeface="Bickley Script" pitchFamily="66" charset="0"/>
              </a:rPr>
              <a:t>Just when you thought you had seen it all!</a:t>
            </a:r>
            <a:endParaRPr lang="en-US" sz="6000" b="1" cap="none" spc="0" dirty="0">
              <a:ln w="50800"/>
              <a:effectLst/>
              <a:latin typeface="Bickley Scrip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81000"/>
            <a:ext cx="7543800" cy="1143000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Making out next to this is TRULY LOVE.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4" descr="C:\Documenti\Immagini\00018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76400"/>
            <a:ext cx="6020400" cy="4419600"/>
          </a:xfrm>
          <a:prstGeom prst="roundRect">
            <a:avLst>
              <a:gd name="adj" fmla="val 512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cxnSp>
        <p:nvCxnSpPr>
          <p:cNvPr id="8" name="Straight Arrow Connector 7"/>
          <p:cNvCxnSpPr/>
          <p:nvPr/>
        </p:nvCxnSpPr>
        <p:spPr>
          <a:xfrm rot="5400000">
            <a:off x="4762500" y="3543300"/>
            <a:ext cx="1447800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76200"/>
            <a:ext cx="76200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New way to work under a car.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4" descr="C:\Documenti\Immagini\00020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6566858" cy="4419600"/>
          </a:xfrm>
          <a:prstGeom prst="roundRect">
            <a:avLst>
              <a:gd name="adj" fmla="val 46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655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New use for chairs.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D:\aroby\Immagini\Legge626_3.jpg"/>
          <p:cNvPicPr>
            <a:picLocks noChangeAspect="1" noChangeArrowheads="1"/>
          </p:cNvPicPr>
          <p:nvPr/>
        </p:nvPicPr>
        <p:blipFill>
          <a:blip r:embed="rId3" cstate="print"/>
          <a:srcRect l="5875" t="5976" r="12590"/>
          <a:stretch>
            <a:fillRect/>
          </a:stretch>
        </p:blipFill>
        <p:spPr bwMode="auto">
          <a:xfrm>
            <a:off x="1066800" y="1676400"/>
            <a:ext cx="5715000" cy="4451537"/>
          </a:xfrm>
          <a:prstGeom prst="roundRect">
            <a:avLst>
              <a:gd name="adj" fmla="val 5551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76200"/>
            <a:ext cx="75438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I hope they’re wearing protection.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1027" descr="C:\Documenti\Immagini\000177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3727546" cy="5048250"/>
          </a:xfrm>
          <a:prstGeom prst="roundRect">
            <a:avLst>
              <a:gd name="adj" fmla="val 6528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655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Aerial adjustments.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dangerous jobs03 Dangerous Jobs   Everything For 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6357768" cy="4695826"/>
          </a:xfrm>
          <a:prstGeom prst="roundRect">
            <a:avLst>
              <a:gd name="adj" fmla="val 491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6553200" cy="1143000"/>
          </a:xfrm>
          <a:prstGeom prst="rect">
            <a:avLst/>
          </a:prstGeom>
        </p:spPr>
        <p:txBody>
          <a:bodyPr bIns="91440" anchor="b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Why did the freakin’ bulb have to burn out on my shift!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http://ballbustingjobs.com/images/quitcomplainingaboutyourjob.jpg"/>
          <p:cNvPicPr>
            <a:picLocks noChangeAspect="1" noChangeArrowheads="1"/>
          </p:cNvPicPr>
          <p:nvPr/>
        </p:nvPicPr>
        <p:blipFill>
          <a:blip r:embed="rId2" cstate="print"/>
          <a:srcRect l="1207" t="3555" r="2262" b="5778"/>
          <a:stretch>
            <a:fillRect/>
          </a:stretch>
        </p:blipFill>
        <p:spPr bwMode="auto">
          <a:xfrm>
            <a:off x="762000" y="1828799"/>
            <a:ext cx="6781800" cy="4323397"/>
          </a:xfrm>
          <a:prstGeom prst="roundRect">
            <a:avLst>
              <a:gd name="adj" fmla="val 468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304800"/>
            <a:ext cx="655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These guys better not toss and turn when they sleep.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http://ballbustingjobs.com/images/sleep.jpg"/>
          <p:cNvPicPr>
            <a:picLocks noChangeAspect="1" noChangeArrowheads="1"/>
          </p:cNvPicPr>
          <p:nvPr/>
        </p:nvPicPr>
        <p:blipFill>
          <a:blip r:embed="rId2" cstate="print"/>
          <a:srcRect l="1207" t="3587" r="1056" b="1345"/>
          <a:stretch>
            <a:fillRect/>
          </a:stretch>
        </p:blipFill>
        <p:spPr bwMode="auto">
          <a:xfrm>
            <a:off x="609600" y="1600200"/>
            <a:ext cx="6987397" cy="4572000"/>
          </a:xfrm>
          <a:prstGeom prst="roundRect">
            <a:avLst>
              <a:gd name="adj" fmla="val 6414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655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OSHA Nightmare…..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http://1.bp.blogspot.com/_taPC-1l2iog/Sji48MuCIwI/AAAAAAAB8d8/UjYzFQ61TjQ/s400/flickzzz.com+dangerous+job+006-744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3137535" cy="4648200"/>
          </a:xfrm>
          <a:prstGeom prst="roundRect">
            <a:avLst>
              <a:gd name="adj" fmla="val 5789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http://4.bp.blogspot.com/_taPC-1l2iog/Sji497neA5I/AAAAAAAB8fE/VFIuAW-lZQw/s400/flickzzz.com+dangerous+job+2003-751253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600200"/>
            <a:ext cx="3124200" cy="4594412"/>
          </a:xfrm>
          <a:prstGeom prst="roundRect">
            <a:avLst>
              <a:gd name="adj" fmla="val 700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6553200" cy="1143000"/>
          </a:xfrm>
          <a:prstGeom prst="rect">
            <a:avLst/>
          </a:prstGeom>
        </p:spPr>
        <p:txBody>
          <a:bodyPr bIns="91440" anchor="b" anchorCtr="0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BY FAR, THE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MOST DANGEROUS </a:t>
            </a: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JOB I HAVE EVER SEEN.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http://www.pics24h.com/img/misc/dangerous-jobs/dangerous-jobs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11964"/>
            <a:ext cx="4356100" cy="5028621"/>
          </a:xfrm>
          <a:prstGeom prst="roundRect">
            <a:avLst>
              <a:gd name="adj" fmla="val 3238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28800" y="1066800"/>
            <a:ext cx="4191000" cy="5612856"/>
            <a:chOff x="2667000" y="762000"/>
            <a:chExt cx="4375731" cy="591765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67000" y="762000"/>
              <a:ext cx="4375731" cy="5917656"/>
            </a:xfrm>
            <a:prstGeom prst="roundRect">
              <a:avLst>
                <a:gd name="adj" fmla="val 7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5" name="Rounded Rectangle 4"/>
            <p:cNvSpPr/>
            <p:nvPr/>
          </p:nvSpPr>
          <p:spPr>
            <a:xfrm>
              <a:off x="4114800" y="3733800"/>
              <a:ext cx="1524000" cy="14478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57200" y="304800"/>
            <a:ext cx="6934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Most Dangerous</a:t>
            </a:r>
            <a:endParaRPr lang="en-US" sz="4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funster.us/wp-content/uploads/2009/02/the-most-dangerous-jobs-in-the-wor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6170798" cy="5029200"/>
          </a:xfrm>
          <a:prstGeom prst="roundRect">
            <a:avLst>
              <a:gd name="adj" fmla="val 428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Rectangle 4"/>
          <p:cNvSpPr/>
          <p:nvPr/>
        </p:nvSpPr>
        <p:spPr>
          <a:xfrm>
            <a:off x="609600" y="457200"/>
            <a:ext cx="38411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GOOD GRIP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381000"/>
            <a:ext cx="7162800" cy="6096000"/>
          </a:xfrm>
          <a:prstGeom prst="roundRect">
            <a:avLst>
              <a:gd name="adj" fmla="val 2600"/>
            </a:avLst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 descr="http://www.northeastsafety.com/images/safetycheck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684230"/>
            <a:ext cx="5486400" cy="5505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655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Multi Equipment use.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4" descr="C:\Documenti\Immagini\ot95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599" y="1600200"/>
            <a:ext cx="5655139" cy="5107564"/>
          </a:xfrm>
          <a:prstGeom prst="roundRect">
            <a:avLst>
              <a:gd name="adj" fmla="val 590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304800"/>
            <a:ext cx="6553200" cy="1143000"/>
          </a:xfrm>
          <a:prstGeom prst="rect">
            <a:avLst/>
          </a:prstGeom>
        </p:spPr>
        <p:txBody>
          <a:bodyPr bIns="91440" anchor="b" anchorCtr="0"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Danger…Danger.</a:t>
            </a:r>
            <a:b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</a:b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Ask what he ate the night before.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3" descr="C:\Documenti\Immagini\sicurez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4613584" cy="5036180"/>
          </a:xfrm>
          <a:prstGeom prst="roundRect">
            <a:avLst>
              <a:gd name="adj" fmla="val 4575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579438"/>
            <a:ext cx="6553200" cy="639762"/>
          </a:xfrm>
          <a:prstGeom prst="rect">
            <a:avLst/>
          </a:prstGeom>
        </p:spPr>
        <p:txBody>
          <a:bodyPr bIns="91440" anchor="b" anchorCtr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Creative use of Ladders.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4" descr="C:\Documenti\Immagini\00018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1600200"/>
            <a:ext cx="1989443" cy="4953000"/>
          </a:xfrm>
          <a:prstGeom prst="roundRect">
            <a:avLst>
              <a:gd name="adj" fmla="val 750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C:\Documenti\Immagini\00020331.jpg"/>
          <p:cNvPicPr>
            <a:picLocks noChangeAspect="1" noChangeArrowheads="1"/>
          </p:cNvPicPr>
          <p:nvPr/>
        </p:nvPicPr>
        <p:blipFill>
          <a:blip r:embed="rId3" cstate="print"/>
          <a:srcRect l="7322" r="25320"/>
          <a:stretch>
            <a:fillRect/>
          </a:stretch>
        </p:blipFill>
        <p:spPr bwMode="auto">
          <a:xfrm>
            <a:off x="3581400" y="1600200"/>
            <a:ext cx="2745037" cy="4953000"/>
          </a:xfrm>
          <a:prstGeom prst="roundRect">
            <a:avLst>
              <a:gd name="adj" fmla="val 623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76200"/>
            <a:ext cx="655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Soft Scaffold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3" descr="C:\Documenti\Immagini\ot101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5105400" cy="5010041"/>
          </a:xfrm>
          <a:prstGeom prst="roundRect">
            <a:avLst>
              <a:gd name="adj" fmla="val 458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152400"/>
            <a:ext cx="655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What the………………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dangerous jobs01 Dangerous Jobs   Everything For Money"/>
          <p:cNvPicPr>
            <a:picLocks noChangeAspect="1" noChangeArrowheads="1"/>
          </p:cNvPicPr>
          <p:nvPr/>
        </p:nvPicPr>
        <p:blipFill>
          <a:blip r:embed="rId2" cstate="print"/>
          <a:srcRect r="17953"/>
          <a:stretch>
            <a:fillRect/>
          </a:stretch>
        </p:blipFill>
        <p:spPr bwMode="auto">
          <a:xfrm>
            <a:off x="838200" y="1713442"/>
            <a:ext cx="3200400" cy="4845051"/>
          </a:xfrm>
          <a:prstGeom prst="roundRect">
            <a:avLst>
              <a:gd name="adj" fmla="val 5573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dangerous jobs12 Dangerous Jobs   Everything For Mone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3789330" cy="4533901"/>
          </a:xfrm>
          <a:prstGeom prst="roundRect">
            <a:avLst>
              <a:gd name="adj" fmla="val 6132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09600" y="76200"/>
            <a:ext cx="75438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Weight differentials do work….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2" descr="dangerous jobs09 Dangerous Jobs   Everything For Mo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6384273" cy="4648200"/>
          </a:xfrm>
          <a:prstGeom prst="roundRect">
            <a:avLst>
              <a:gd name="adj" fmla="val 404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685800" y="152400"/>
            <a:ext cx="655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Oh boy………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4" name="Picture 4" descr="C:\Documenti\Immagini\000205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6096000" cy="4564811"/>
          </a:xfrm>
          <a:prstGeom prst="roundRect">
            <a:avLst>
              <a:gd name="adj" fmla="val 3558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NJSBGA Training Master</Template>
  <TotalTime>99</TotalTime>
  <Words>111</Words>
  <Application>Microsoft Office PowerPoint</Application>
  <PresentationFormat>On-screen Show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Dad</dc:creator>
  <cp:lastModifiedBy>Dad</cp:lastModifiedBy>
  <cp:revision>14</cp:revision>
  <dcterms:created xsi:type="dcterms:W3CDTF">2010-11-24T00:34:26Z</dcterms:created>
  <dcterms:modified xsi:type="dcterms:W3CDTF">2011-01-19T22:22:11Z</dcterms:modified>
</cp:coreProperties>
</file>