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60" r:id="rId4"/>
    <p:sldId id="264" r:id="rId5"/>
    <p:sldId id="266" r:id="rId6"/>
    <p:sldId id="269" r:id="rId7"/>
    <p:sldId id="270" r:id="rId8"/>
    <p:sldId id="273" r:id="rId9"/>
    <p:sldId id="274" r:id="rId10"/>
    <p:sldId id="275" r:id="rId11"/>
    <p:sldId id="272" r:id="rId12"/>
    <p:sldId id="276" r:id="rId13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771B"/>
    <a:srgbClr val="FF954D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5105400" cy="33528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05931"/>
            <a:ext cx="8686800" cy="116107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3076" name="Picture 4" descr="C:\Users\Dad\AppData\Local\Microsoft\Windows\Temporary Internet Files\Content.IE5\SV1RZD9C\MC9004388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562600" y="3200400"/>
            <a:ext cx="3429000" cy="34290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7526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5486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TRAINING SLIDES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5257800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NJSBGA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1"/>
          </p:nvPr>
        </p:nvSpPr>
        <p:spPr>
          <a:xfrm>
            <a:off x="609600" y="3276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43600" y="152400"/>
            <a:ext cx="3048000" cy="3048000"/>
            <a:chOff x="5943600" y="152400"/>
            <a:chExt cx="3048000" cy="3048000"/>
          </a:xfrm>
        </p:grpSpPr>
        <p:sp>
          <p:nvSpPr>
            <p:cNvPr id="13" name="Oval 12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914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629400" cy="914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0"/>
          <p:cNvGrpSpPr/>
          <p:nvPr userDrawn="1"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763000" cy="1098550"/>
          </a:xfrm>
        </p:spPr>
        <p:txBody>
          <a:bodyPr>
            <a:noAutofit/>
          </a:bodyPr>
          <a:lstStyle/>
          <a:p>
            <a:r>
              <a:rPr lang="en-US" sz="6600" dirty="0"/>
              <a:t>Walking on </a:t>
            </a:r>
            <a:r>
              <a:rPr lang="en-US" sz="6600" dirty="0" smtClean="0"/>
              <a:t>Ice &amp; Snow</a:t>
            </a:r>
            <a:endParaRPr lang="en-US" sz="6600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3802" y="3200400"/>
            <a:ext cx="392159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Avoid Areas with Falling Ice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If you are cleaning the roof to make it safer from falling ice and snow, BE VERY CAREFUL!</a:t>
            </a:r>
            <a:endParaRPr lang="en-US" sz="2800" b="1" dirty="0"/>
          </a:p>
        </p:txBody>
      </p:sp>
      <p:pic>
        <p:nvPicPr>
          <p:cNvPr id="3074" name="Picture 2" descr="http://afeatheradrift.files.wordpress.com/2010/12/falling-from-roof.jpg"/>
          <p:cNvPicPr>
            <a:picLocks noChangeAspect="1" noChangeArrowheads="1"/>
          </p:cNvPicPr>
          <p:nvPr/>
        </p:nvPicPr>
        <p:blipFill>
          <a:blip r:embed="rId2" cstate="print"/>
          <a:srcRect b="11905"/>
          <a:stretch>
            <a:fillRect/>
          </a:stretch>
        </p:blipFill>
        <p:spPr bwMode="auto">
          <a:xfrm>
            <a:off x="1447800" y="2743200"/>
            <a:ext cx="6141047" cy="3581400"/>
          </a:xfrm>
          <a:prstGeom prst="roundRect">
            <a:avLst>
              <a:gd name="adj" fmla="val 895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Traffic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Before stepping off the curb, make sure all cars and trucks have come to a complete stop.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Due to poor road conditions, motorists may not be able to stop or slow down for pedestrians.</a:t>
            </a:r>
          </a:p>
        </p:txBody>
      </p:sp>
      <p:pic>
        <p:nvPicPr>
          <p:cNvPr id="2050" name="Picture 2" descr="http://media.spokesman.com/photos/2010/11/29/100_0412_t470.jpg?84974f3f373deb0dda0f75a22ddd9b7d3a332b26"/>
          <p:cNvPicPr>
            <a:picLocks noChangeAspect="1" noChangeArrowheads="1"/>
          </p:cNvPicPr>
          <p:nvPr/>
        </p:nvPicPr>
        <p:blipFill>
          <a:blip r:embed="rId2" cstate="print"/>
          <a:srcRect l="22128" b="10543"/>
          <a:stretch>
            <a:fillRect/>
          </a:stretch>
        </p:blipFill>
        <p:spPr bwMode="auto">
          <a:xfrm>
            <a:off x="4953000" y="3581400"/>
            <a:ext cx="348615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ttp://farm1.static.flickr.com/3/3035198_e4bfbf489e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4076014" cy="2714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Traffic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Be on the lookout for vehicles sliding in your direction.</a:t>
            </a:r>
          </a:p>
          <a:p>
            <a:r>
              <a:rPr lang="en-US" sz="2800"/>
              <a:t>Vehicles should yield to snow removal equipment in streets and parking lots.</a:t>
            </a:r>
          </a:p>
        </p:txBody>
      </p:sp>
      <p:pic>
        <p:nvPicPr>
          <p:cNvPr id="1026" name="Picture 2" descr="http://www.justgoodlandscaping.com/services/wp-content/uploads/2010/09/Snow-P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3454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t0.gstatic.com/images?q=tbn:ANd9GcQxjPEEN6k1P24t_dLToUK_ulbRqaxDUApEriCsWggltRj0bPU3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2886075" cy="254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Walking on Ice &amp; Snow, etc.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905000"/>
            <a:ext cx="563880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No matter how well the ice &amp; snow are removed from </a:t>
            </a:r>
            <a:r>
              <a:rPr lang="en-US" sz="2800" dirty="0" smtClean="0"/>
              <a:t>streets </a:t>
            </a:r>
            <a:r>
              <a:rPr lang="en-US" sz="2800" dirty="0"/>
              <a:t>&amp; sidewalks, people will encounter slippery surfaces when walking outdoors in the winter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Many cold weather injuries are the result of falls on ice-covered streets and sidewalks.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Getting around on campus in icy conditions calls for planning, caution, and a little common sense.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5362" name="Picture 2" descr="http://levahnbros.files.wordpress.com/2010/01/wipeout_on_an_icy_sidew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1778000" cy="2133601"/>
          </a:xfrm>
          <a:prstGeom prst="roundRect">
            <a:avLst>
              <a:gd name="adj" fmla="val 85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http://www.totrib.com/200803/163QueenEastsidew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191000"/>
            <a:ext cx="2571750" cy="205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Wear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752600"/>
            <a:ext cx="5562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Dress warmly and wear boots with non-skid soles.  (Avoid plastic and leather soles.)</a:t>
            </a:r>
          </a:p>
          <a:p>
            <a:r>
              <a:rPr lang="en-US" sz="2800" dirty="0"/>
              <a:t>Wear a bright scarf or hat or reflective gear so drivers can see you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Keep warm, but make sure you can hear what’s going on around you.</a:t>
            </a:r>
          </a:p>
          <a:p>
            <a:r>
              <a:rPr lang="en-US" sz="2800" dirty="0" smtClean="0"/>
              <a:t>Whatever you wear, make sure it doesn’t block your vision or make it hard for you to hear traffic.</a:t>
            </a:r>
          </a:p>
          <a:p>
            <a:r>
              <a:rPr lang="en-US" sz="2800" dirty="0" smtClean="0"/>
              <a:t>During the day, wear sunglasses to help you see better and avoid hazards.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4340" name="Picture 4" descr="http://t2.gstatic.com/images?q=tbn:a1pivVKQE1pJLM:http://www.individualism.co.uk/wp-content/uploads/2008/11/freezing-man.jpg&amp;t=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828800"/>
            <a:ext cx="2949118" cy="43241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Walk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752600"/>
            <a:ext cx="5867400" cy="4572000"/>
          </a:xfrm>
        </p:spPr>
        <p:txBody>
          <a:bodyPr/>
          <a:lstStyle/>
          <a:p>
            <a:r>
              <a:rPr lang="en-US" sz="2800" dirty="0"/>
              <a:t>Plan ahead and give yourself enough time.</a:t>
            </a:r>
          </a:p>
          <a:p>
            <a:r>
              <a:rPr lang="en-US" sz="2800" dirty="0"/>
              <a:t>When walking on steps, always use the </a:t>
            </a:r>
            <a:r>
              <a:rPr lang="en-US" sz="2800" dirty="0" smtClean="0"/>
              <a:t>hand railings </a:t>
            </a:r>
            <a:r>
              <a:rPr lang="en-US" sz="2800" dirty="0"/>
              <a:t>and plant your feet firmly </a:t>
            </a:r>
            <a:r>
              <a:rPr lang="en-US" sz="2800" dirty="0" smtClean="0"/>
              <a:t> on </a:t>
            </a:r>
            <a:r>
              <a:rPr lang="en-US" sz="2800" dirty="0"/>
              <a:t>each step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When walking on an icy or snow-covered walkway, take short steps and walk at a slower pace so you can react quickly       to a change in traction.</a:t>
            </a:r>
          </a:p>
          <a:p>
            <a:endParaRPr lang="en-US" sz="2800" dirty="0"/>
          </a:p>
        </p:txBody>
      </p:sp>
      <p:pic>
        <p:nvPicPr>
          <p:cNvPr id="13314" name="Picture 2" descr="https://www.insurancewebsitebuilder.com/img/~www.mdautoinsurance.com/penguin%20wal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9836" y="1752600"/>
            <a:ext cx="3470603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Walk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Bending your knees a little and taking slower and shorter steps increases traction and can greatly reduce your chances of falling.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also helps to stop occasionally to break momentum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Approach cleared streets &amp; sidewalks with caution.  Look out for “black ice.”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Dew or water vapor can freeze on cold surfaces, forming an extra-thin, nearly invisible layer of ice that can look like a wet spot on the pavement.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can happen early in the morning or in areas shaded from the sun.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 heavy backpack or other load can challenge your sense of balance.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Try not to carry too much—you need to leave your hands and arms free to better balance yourself.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Be prepared to fall and try to avoid using your arms to break your fall.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If you fall backward, make a conscious effort to tuck your chin so your head won’t hit the ground with full force.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Walk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When entering a building, remove as much snow and water from your boots as you can.</a:t>
            </a:r>
          </a:p>
          <a:p>
            <a:r>
              <a:rPr lang="en-US" sz="2800"/>
              <a:t>Notice that floors and stairs may be wet &amp; slippery—walk carefully.</a:t>
            </a:r>
          </a:p>
        </p:txBody>
      </p:sp>
      <p:pic>
        <p:nvPicPr>
          <p:cNvPr id="8194" name="Picture 2" descr="http://www.airforcegearonline.com/store/graphics/00000001/wipe_feet_mat.jpg"/>
          <p:cNvPicPr>
            <a:picLocks noChangeAspect="1" noChangeArrowheads="1"/>
          </p:cNvPicPr>
          <p:nvPr/>
        </p:nvPicPr>
        <p:blipFill>
          <a:blip r:embed="rId2" cstate="print"/>
          <a:srcRect l="8664" t="23105" r="9025" b="22022"/>
          <a:stretch>
            <a:fillRect/>
          </a:stretch>
        </p:blipFill>
        <p:spPr bwMode="auto">
          <a:xfrm>
            <a:off x="2362200" y="3352800"/>
            <a:ext cx="4343400" cy="2895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Walk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286000"/>
            <a:ext cx="5029200" cy="3352800"/>
          </a:xfrm>
        </p:spPr>
        <p:txBody>
          <a:bodyPr/>
          <a:lstStyle/>
          <a:p>
            <a:r>
              <a:rPr lang="en-US" sz="2800" dirty="0"/>
              <a:t>Use special care when entering and exiting vehicles.  Use the vehicle for support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Walk on sidewalks if possible.</a:t>
            </a:r>
          </a:p>
          <a:p>
            <a:r>
              <a:rPr lang="en-US" sz="2800" dirty="0" smtClean="0"/>
              <a:t>If sidewalks are covered with snow &amp; ice, one option is to walk along their grassy edges for traction.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170" name="Picture 2" descr="http://cache3.asset-cache.net/xc/sb10067179f-002.jpg?v=1&amp;c=IWSAsset&amp;k=2&amp;d=31D8FB54DE31AA504E91E9CBE400B3071C8B733DE2CC9794E8537511182E790F730741F90E875D26"/>
          <p:cNvPicPr>
            <a:picLocks noChangeAspect="1" noChangeArrowheads="1"/>
          </p:cNvPicPr>
          <p:nvPr/>
        </p:nvPicPr>
        <p:blipFill>
          <a:blip r:embed="rId2" cstate="print"/>
          <a:srcRect l="30189" t="35754" r="2725"/>
          <a:stretch>
            <a:fillRect/>
          </a:stretch>
        </p:blipFill>
        <p:spPr bwMode="auto">
          <a:xfrm>
            <a:off x="5562600" y="1828800"/>
            <a:ext cx="3048000" cy="2190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http://www.aldermanoconnor.com/wp-content/uploads/2010/01/snowc.jpg"/>
          <p:cNvPicPr>
            <a:picLocks noChangeAspect="1" noChangeArrowheads="1"/>
          </p:cNvPicPr>
          <p:nvPr/>
        </p:nvPicPr>
        <p:blipFill>
          <a:blip r:embed="rId3" cstate="print"/>
          <a:srcRect l="22413"/>
          <a:stretch>
            <a:fillRect/>
          </a:stretch>
        </p:blipFill>
        <p:spPr bwMode="auto">
          <a:xfrm>
            <a:off x="5562600" y="4114800"/>
            <a:ext cx="3048000" cy="2209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Walk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752600"/>
            <a:ext cx="4724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If you must walk in the street, walk against the flow of traffic, as close to the curb as you can.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Taking shortcuts through areas where snow &amp; ice removal is not feasible can be hazardous.</a:t>
            </a:r>
          </a:p>
        </p:txBody>
      </p:sp>
      <p:pic>
        <p:nvPicPr>
          <p:cNvPr id="5122" name="Picture 2" descr="http://img3.photographersdirect.com/img/13725/wm/pd1970131.jpg"/>
          <p:cNvPicPr>
            <a:picLocks noChangeAspect="1" noChangeArrowheads="1"/>
          </p:cNvPicPr>
          <p:nvPr/>
        </p:nvPicPr>
        <p:blipFill>
          <a:blip r:embed="rId2" cstate="print"/>
          <a:srcRect l="6400" r="13600" b="23582"/>
          <a:stretch>
            <a:fillRect/>
          </a:stretch>
        </p:blipFill>
        <p:spPr bwMode="auto">
          <a:xfrm>
            <a:off x="5710237" y="1828800"/>
            <a:ext cx="2976563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www.awdsgn.com/dailyjournal/feb10/images/020310_s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86200"/>
            <a:ext cx="29464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Avoid Areas with Falling Ice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5334000" cy="4572000"/>
          </a:xfrm>
        </p:spPr>
        <p:txBody>
          <a:bodyPr>
            <a:noAutofit/>
          </a:bodyPr>
          <a:lstStyle/>
          <a:p>
            <a:r>
              <a:rPr lang="en-US" sz="3200" dirty="0"/>
              <a:t>As if there wasn’t enough danger of falling on ice, you must be aware of ice that might fall on YOU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Watch out for: Icicles hanging from eaves, sheets of ice on sloping roofs, and tree branches covered with ice.</a:t>
            </a:r>
          </a:p>
          <a:p>
            <a:r>
              <a:rPr lang="en-US" sz="3200" dirty="0" smtClean="0"/>
              <a:t>They can fall quickly and silently.</a:t>
            </a:r>
          </a:p>
          <a:p>
            <a:endParaRPr lang="en-US" sz="3200" dirty="0"/>
          </a:p>
        </p:txBody>
      </p:sp>
      <p:pic>
        <p:nvPicPr>
          <p:cNvPr id="4098" name="Picture 2" descr="http://greenhomesamerica.files.wordpress.com/2010/02/roof-ice-from-dh.jpg"/>
          <p:cNvPicPr>
            <a:picLocks noChangeAspect="1" noChangeArrowheads="1"/>
          </p:cNvPicPr>
          <p:nvPr/>
        </p:nvPicPr>
        <p:blipFill>
          <a:blip r:embed="rId2" cstate="print"/>
          <a:srcRect l="23564" b="11504"/>
          <a:stretch>
            <a:fillRect/>
          </a:stretch>
        </p:blipFill>
        <p:spPr bwMode="auto">
          <a:xfrm>
            <a:off x="5791200" y="3962400"/>
            <a:ext cx="2886074" cy="2224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http://www.mysafetysign.com/img/lg/S/Falling-Ice-Danger-Sign-S-2741.gif"/>
          <p:cNvPicPr>
            <a:picLocks noChangeAspect="1" noChangeArrowheads="1"/>
          </p:cNvPicPr>
          <p:nvPr/>
        </p:nvPicPr>
        <p:blipFill>
          <a:blip r:embed="rId3" cstate="print"/>
          <a:srcRect r="2000" b="3114"/>
          <a:stretch>
            <a:fillRect/>
          </a:stretch>
        </p:blipFill>
        <p:spPr bwMode="auto">
          <a:xfrm>
            <a:off x="5943600" y="1981200"/>
            <a:ext cx="2590800" cy="1850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NJSBGA Training Master</Template>
  <TotalTime>571</TotalTime>
  <Words>657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Walking on Ice &amp; Snow</vt:lpstr>
      <vt:lpstr>Walking on Ice &amp; Snow, etc.</vt:lpstr>
      <vt:lpstr>What to Wear</vt:lpstr>
      <vt:lpstr>How to Walk</vt:lpstr>
      <vt:lpstr>How to Walk</vt:lpstr>
      <vt:lpstr>How to Walk</vt:lpstr>
      <vt:lpstr>How to Walk</vt:lpstr>
      <vt:lpstr>Where to Walk</vt:lpstr>
      <vt:lpstr>Avoid Areas with Falling Ice</vt:lpstr>
      <vt:lpstr>Avoid Areas with Falling Ice</vt:lpstr>
      <vt:lpstr>Dealing with Traffic</vt:lpstr>
      <vt:lpstr>Dealing with Traffic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on Ice …</dc:title>
  <dc:creator>OSU EHS</dc:creator>
  <cp:lastModifiedBy>Dad</cp:lastModifiedBy>
  <cp:revision>69</cp:revision>
  <cp:lastPrinted>1601-01-01T00:00:00Z</cp:lastPrinted>
  <dcterms:created xsi:type="dcterms:W3CDTF">2006-01-26T15:10:48Z</dcterms:created>
  <dcterms:modified xsi:type="dcterms:W3CDTF">2011-01-19T22:27:03Z</dcterms:modified>
</cp:coreProperties>
</file>