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5"/>
  </p:sldMasterIdLst>
  <p:notesMasterIdLst>
    <p:notesMasterId r:id="rId26"/>
  </p:notesMasterIdLst>
  <p:handoutMasterIdLst>
    <p:handoutMasterId r:id="rId27"/>
  </p:handoutMasterIdLst>
  <p:sldIdLst>
    <p:sldId id="353" r:id="rId6"/>
    <p:sldId id="341" r:id="rId7"/>
    <p:sldId id="309" r:id="rId8"/>
    <p:sldId id="315" r:id="rId9"/>
    <p:sldId id="271" r:id="rId10"/>
    <p:sldId id="351" r:id="rId11"/>
    <p:sldId id="323" r:id="rId12"/>
    <p:sldId id="355" r:id="rId13"/>
    <p:sldId id="273" r:id="rId14"/>
    <p:sldId id="281" r:id="rId15"/>
    <p:sldId id="282" r:id="rId16"/>
    <p:sldId id="283" r:id="rId17"/>
    <p:sldId id="357" r:id="rId18"/>
    <p:sldId id="285" r:id="rId19"/>
    <p:sldId id="317" r:id="rId20"/>
    <p:sldId id="288" r:id="rId21"/>
    <p:sldId id="356" r:id="rId22"/>
    <p:sldId id="325" r:id="rId23"/>
    <p:sldId id="338" r:id="rId24"/>
    <p:sldId id="358" r:id="rId25"/>
  </p:sldIdLst>
  <p:sldSz cx="8997950" cy="6656388"/>
  <p:notesSz cx="7099300" cy="9385300"/>
  <p:custDataLst>
    <p:tags r:id="rId28"/>
  </p:custDataLst>
  <p:defaultTextStyle>
    <a:defPPr>
      <a:defRPr lang="en-US"/>
    </a:defPPr>
    <a:lvl1pPr algn="ctr" rtl="0" eaLnBrk="0" fontAlgn="base" hangingPunct="0">
      <a:spcBef>
        <a:spcPct val="0"/>
      </a:spcBef>
      <a:spcAft>
        <a:spcPct val="0"/>
      </a:spcAft>
      <a:defRPr sz="2400" kern="1200">
        <a:solidFill>
          <a:schemeClr val="tx1"/>
        </a:solidFill>
        <a:latin typeface="Times"/>
        <a:ea typeface="+mn-ea"/>
        <a:cs typeface="+mn-cs"/>
      </a:defRPr>
    </a:lvl1pPr>
    <a:lvl2pPr marL="457200" algn="ctr" rtl="0" eaLnBrk="0" fontAlgn="base" hangingPunct="0">
      <a:spcBef>
        <a:spcPct val="0"/>
      </a:spcBef>
      <a:spcAft>
        <a:spcPct val="0"/>
      </a:spcAft>
      <a:defRPr sz="2400" kern="1200">
        <a:solidFill>
          <a:schemeClr val="tx1"/>
        </a:solidFill>
        <a:latin typeface="Times"/>
        <a:ea typeface="+mn-ea"/>
        <a:cs typeface="+mn-cs"/>
      </a:defRPr>
    </a:lvl2pPr>
    <a:lvl3pPr marL="914400" algn="ctr" rtl="0" eaLnBrk="0" fontAlgn="base" hangingPunct="0">
      <a:spcBef>
        <a:spcPct val="0"/>
      </a:spcBef>
      <a:spcAft>
        <a:spcPct val="0"/>
      </a:spcAft>
      <a:defRPr sz="2400" kern="1200">
        <a:solidFill>
          <a:schemeClr val="tx1"/>
        </a:solidFill>
        <a:latin typeface="Times"/>
        <a:ea typeface="+mn-ea"/>
        <a:cs typeface="+mn-cs"/>
      </a:defRPr>
    </a:lvl3pPr>
    <a:lvl4pPr marL="1371600" algn="ctr" rtl="0" eaLnBrk="0" fontAlgn="base" hangingPunct="0">
      <a:spcBef>
        <a:spcPct val="0"/>
      </a:spcBef>
      <a:spcAft>
        <a:spcPct val="0"/>
      </a:spcAft>
      <a:defRPr sz="2400" kern="1200">
        <a:solidFill>
          <a:schemeClr val="tx1"/>
        </a:solidFill>
        <a:latin typeface="Times"/>
        <a:ea typeface="+mn-ea"/>
        <a:cs typeface="+mn-cs"/>
      </a:defRPr>
    </a:lvl4pPr>
    <a:lvl5pPr marL="1828800" algn="ct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6699"/>
    <a:srgbClr val="0066CC"/>
    <a:srgbClr val="DC9100"/>
    <a:srgbClr val="660040"/>
    <a:srgbClr val="7A0034"/>
    <a:srgbClr val="808080"/>
    <a:srgbClr val="A5A5A5"/>
    <a:srgbClr val="4991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3103" autoAdjust="0"/>
  </p:normalViewPr>
  <p:slideViewPr>
    <p:cSldViewPr>
      <p:cViewPr>
        <p:scale>
          <a:sx n="75" d="100"/>
          <a:sy n="75" d="100"/>
        </p:scale>
        <p:origin x="-2712" y="-858"/>
      </p:cViewPr>
      <p:guideLst>
        <p:guide orient="horz" pos="2867"/>
        <p:guide pos="283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8" y="216"/>
      </p:cViewPr>
      <p:guideLst>
        <p:guide orient="horz" pos="2956"/>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77137" cy="468215"/>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l" defTabSz="915988">
              <a:defRPr sz="1300"/>
            </a:lvl1pPr>
          </a:lstStyle>
          <a:p>
            <a:endParaRPr lang="en-AU"/>
          </a:p>
        </p:txBody>
      </p:sp>
      <p:sp>
        <p:nvSpPr>
          <p:cNvPr id="133123" name="Rectangle 3"/>
          <p:cNvSpPr>
            <a:spLocks noGrp="1" noChangeArrowheads="1"/>
          </p:cNvSpPr>
          <p:nvPr>
            <p:ph type="dt" sz="quarter" idx="1"/>
          </p:nvPr>
        </p:nvSpPr>
        <p:spPr bwMode="auto">
          <a:xfrm>
            <a:off x="4020506" y="0"/>
            <a:ext cx="3077137" cy="468215"/>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a:defRPr sz="1300"/>
            </a:lvl1pPr>
          </a:lstStyle>
          <a:p>
            <a:endParaRPr lang="en-AU"/>
          </a:p>
        </p:txBody>
      </p:sp>
      <p:sp>
        <p:nvSpPr>
          <p:cNvPr id="133124" name="Rectangle 4"/>
          <p:cNvSpPr>
            <a:spLocks noGrp="1" noChangeArrowheads="1"/>
          </p:cNvSpPr>
          <p:nvPr>
            <p:ph type="ftr" sz="quarter" idx="2"/>
          </p:nvPr>
        </p:nvSpPr>
        <p:spPr bwMode="auto">
          <a:xfrm>
            <a:off x="0" y="8915585"/>
            <a:ext cx="3077137" cy="468215"/>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l" defTabSz="915988">
              <a:defRPr sz="1300"/>
            </a:lvl1pPr>
          </a:lstStyle>
          <a:p>
            <a:endParaRPr lang="en-AU"/>
          </a:p>
        </p:txBody>
      </p:sp>
      <p:sp>
        <p:nvSpPr>
          <p:cNvPr id="133125" name="Rectangle 5"/>
          <p:cNvSpPr>
            <a:spLocks noGrp="1" noChangeArrowheads="1"/>
          </p:cNvSpPr>
          <p:nvPr>
            <p:ph type="sldNum" sz="quarter" idx="3"/>
          </p:nvPr>
        </p:nvSpPr>
        <p:spPr bwMode="auto">
          <a:xfrm>
            <a:off x="4020506" y="8915585"/>
            <a:ext cx="3077137" cy="468215"/>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a:defRPr sz="1300"/>
            </a:lvl1pPr>
          </a:lstStyle>
          <a:p>
            <a:fld id="{23818CE0-7A8B-43C9-9C3D-DD3DB5B2B146}"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7137" cy="468215"/>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l" defTabSz="915988">
              <a:defRPr sz="1300"/>
            </a:lvl1pPr>
          </a:lstStyle>
          <a:p>
            <a:endParaRPr lang="en-AU"/>
          </a:p>
        </p:txBody>
      </p:sp>
      <p:sp>
        <p:nvSpPr>
          <p:cNvPr id="46083" name="Rectangle 3"/>
          <p:cNvSpPr>
            <a:spLocks noGrp="1" noChangeArrowheads="1"/>
          </p:cNvSpPr>
          <p:nvPr>
            <p:ph type="dt" idx="1"/>
          </p:nvPr>
        </p:nvSpPr>
        <p:spPr bwMode="auto">
          <a:xfrm>
            <a:off x="4020506" y="0"/>
            <a:ext cx="3077137" cy="468215"/>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a:defRPr sz="1300"/>
            </a:lvl1pPr>
          </a:lstStyle>
          <a:p>
            <a:endParaRPr lang="en-AU"/>
          </a:p>
        </p:txBody>
      </p:sp>
      <p:sp>
        <p:nvSpPr>
          <p:cNvPr id="46084" name="Rectangle 4"/>
          <p:cNvSpPr>
            <a:spLocks noGrp="1" noRot="1" noChangeAspect="1" noChangeArrowheads="1" noTextEdit="1"/>
          </p:cNvSpPr>
          <p:nvPr>
            <p:ph type="sldImg" idx="2"/>
          </p:nvPr>
        </p:nvSpPr>
        <p:spPr bwMode="auto">
          <a:xfrm>
            <a:off x="1171575" y="704850"/>
            <a:ext cx="4756150" cy="3519488"/>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709599" y="4457042"/>
            <a:ext cx="5680103" cy="4222935"/>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6086" name="Rectangle 6"/>
          <p:cNvSpPr>
            <a:spLocks noGrp="1" noChangeArrowheads="1"/>
          </p:cNvSpPr>
          <p:nvPr>
            <p:ph type="ftr" sz="quarter" idx="4"/>
          </p:nvPr>
        </p:nvSpPr>
        <p:spPr bwMode="auto">
          <a:xfrm>
            <a:off x="0" y="8915585"/>
            <a:ext cx="3077137" cy="468215"/>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l" defTabSz="915988">
              <a:defRPr sz="1300"/>
            </a:lvl1pPr>
          </a:lstStyle>
          <a:p>
            <a:endParaRPr lang="en-AU"/>
          </a:p>
        </p:txBody>
      </p:sp>
      <p:sp>
        <p:nvSpPr>
          <p:cNvPr id="46087" name="Rectangle 7"/>
          <p:cNvSpPr>
            <a:spLocks noGrp="1" noChangeArrowheads="1"/>
          </p:cNvSpPr>
          <p:nvPr>
            <p:ph type="sldNum" sz="quarter" idx="5"/>
          </p:nvPr>
        </p:nvSpPr>
        <p:spPr bwMode="auto">
          <a:xfrm>
            <a:off x="4020506" y="8915585"/>
            <a:ext cx="3077137" cy="468215"/>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a:defRPr sz="1300"/>
            </a:lvl1pPr>
          </a:lstStyle>
          <a:p>
            <a:fld id="{8341CAD0-CB71-4AC1-BAF0-D84A492A889A}"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7A7DC-049E-4214-98CD-68147AAA02FD}" type="slidenum">
              <a:rPr lang="en-AU"/>
              <a:pPr/>
              <a:t>2</a:t>
            </a:fld>
            <a:endParaRPr lang="en-AU"/>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a:lnSpc>
                <a:spcPts val="1600"/>
              </a:lnSpc>
              <a:spcBef>
                <a:spcPts val="1200"/>
              </a:spcBef>
            </a:pPr>
            <a:r>
              <a:rPr lang="en-AU"/>
              <a:t>Ask participants for some examples of the safety rules in their work area </a:t>
            </a:r>
          </a:p>
          <a:p>
            <a:pPr>
              <a:lnSpc>
                <a:spcPts val="1600"/>
              </a:lnSpc>
              <a:spcBef>
                <a:spcPts val="1200"/>
              </a:spcBef>
            </a:pPr>
            <a:r>
              <a:rPr lang="en-AU"/>
              <a:t>Note: You need to click the mouse to bring each example up on the slide.</a:t>
            </a:r>
          </a:p>
          <a:p>
            <a:pPr>
              <a:lnSpc>
                <a:spcPts val="1600"/>
              </a:lnSpc>
              <a:spcBef>
                <a:spcPts val="1200"/>
              </a:spcBef>
            </a:pPr>
            <a:r>
              <a:rPr lang="en-AU"/>
              <a:t>Typical examples of safety rules could be:</a:t>
            </a:r>
          </a:p>
          <a:p>
            <a:pPr marL="538163" lvl="1" indent="-176213">
              <a:lnSpc>
                <a:spcPts val="1600"/>
              </a:lnSpc>
              <a:spcBef>
                <a:spcPts val="1200"/>
              </a:spcBef>
              <a:buFontTx/>
              <a:buChar char="•"/>
            </a:pPr>
            <a:r>
              <a:rPr lang="en-AU"/>
              <a:t>staying on designated walkways</a:t>
            </a:r>
          </a:p>
          <a:p>
            <a:pPr marL="538163" lvl="1" indent="-176213">
              <a:lnSpc>
                <a:spcPts val="1600"/>
              </a:lnSpc>
              <a:spcBef>
                <a:spcPts val="1200"/>
              </a:spcBef>
              <a:buFontTx/>
              <a:buChar char="•"/>
            </a:pPr>
            <a:r>
              <a:rPr lang="en-AU"/>
              <a:t>observing the hygiene signs</a:t>
            </a:r>
          </a:p>
          <a:p>
            <a:pPr marL="538163" lvl="1" indent="-176213">
              <a:lnSpc>
                <a:spcPts val="1600"/>
              </a:lnSpc>
              <a:spcBef>
                <a:spcPts val="1200"/>
              </a:spcBef>
              <a:buFontTx/>
              <a:buChar char="•"/>
            </a:pPr>
            <a:r>
              <a:rPr lang="en-AU"/>
              <a:t>wearing protective clothing</a:t>
            </a:r>
          </a:p>
          <a:p>
            <a:pPr>
              <a:lnSpc>
                <a:spcPts val="1600"/>
              </a:lnSpc>
              <a:spcBef>
                <a:spcPts val="1200"/>
              </a:spcBef>
            </a:pPr>
            <a:r>
              <a:rPr lang="en-AU"/>
              <a:t>If necessary, explain the term PPE and provide examples– this is also covered in a later slide</a:t>
            </a:r>
          </a:p>
          <a:p>
            <a:pPr>
              <a:lnSpc>
                <a:spcPts val="1600"/>
              </a:lnSpc>
              <a:spcBef>
                <a:spcPts val="1200"/>
              </a:spcBef>
            </a:pPr>
            <a:endParaRPr lang="en-AU"/>
          </a:p>
          <a:p>
            <a:pPr>
              <a:lnSpc>
                <a:spcPts val="1600"/>
              </a:lnSpc>
              <a:spcBef>
                <a:spcPts val="120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4A398-4F0B-4172-8D3C-AA5729A4C4B4}" type="slidenum">
              <a:rPr lang="en-AU"/>
              <a:pPr/>
              <a:t>12</a:t>
            </a:fld>
            <a:endParaRPr lang="en-AU"/>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lnSpc>
                <a:spcPts val="1600"/>
              </a:lnSpc>
              <a:spcBef>
                <a:spcPts val="1200"/>
              </a:spcBef>
            </a:pPr>
            <a:r>
              <a:rPr lang="en-AU"/>
              <a:t>Before the session, change the picture in this slide to one of significant hazards in the participants’ work area.</a:t>
            </a:r>
          </a:p>
          <a:p>
            <a:pPr>
              <a:lnSpc>
                <a:spcPts val="1600"/>
              </a:lnSpc>
              <a:spcBef>
                <a:spcPts val="1200"/>
              </a:spcBef>
            </a:pPr>
            <a:r>
              <a:rPr lang="en-AU"/>
              <a:t>Ask the participants to identify the hazards in each picture.</a:t>
            </a:r>
          </a:p>
          <a:p>
            <a:pPr>
              <a:lnSpc>
                <a:spcPts val="1600"/>
              </a:lnSpc>
              <a:spcBef>
                <a:spcPts val="1200"/>
              </a:spcBef>
            </a:pPr>
            <a:r>
              <a:rPr lang="en-AU"/>
              <a:t>When the hazard has been identified work through the safe working behaviours and PPE required to reduce the hazard.</a:t>
            </a:r>
          </a:p>
          <a:p>
            <a:pPr>
              <a:lnSpc>
                <a:spcPts val="1600"/>
              </a:lnSpc>
              <a:spcBef>
                <a:spcPts val="1200"/>
              </a:spcBef>
            </a:pPr>
            <a:r>
              <a:rPr lang="en-AU"/>
              <a:t>For example in the picture provided the hazard/s are:</a:t>
            </a:r>
          </a:p>
          <a:p>
            <a:pPr marL="355600" lvl="1" indent="-173038">
              <a:lnSpc>
                <a:spcPts val="1600"/>
              </a:lnSpc>
              <a:spcBef>
                <a:spcPts val="1200"/>
              </a:spcBef>
              <a:buFontTx/>
              <a:buChar char="•"/>
            </a:pPr>
            <a:r>
              <a:rPr lang="en-AU"/>
              <a:t>noise</a:t>
            </a:r>
          </a:p>
          <a:p>
            <a:pPr marL="355600" lvl="1" indent="-173038">
              <a:lnSpc>
                <a:spcPts val="1600"/>
              </a:lnSpc>
              <a:spcBef>
                <a:spcPts val="1200"/>
              </a:spcBef>
              <a:buFontTx/>
              <a:buChar char="•"/>
            </a:pPr>
            <a:r>
              <a:rPr lang="en-AU"/>
              <a:t>sparks</a:t>
            </a:r>
          </a:p>
          <a:p>
            <a:pPr>
              <a:lnSpc>
                <a:spcPts val="1600"/>
              </a:lnSpc>
              <a:spcBef>
                <a:spcPts val="1200"/>
              </a:spcBef>
            </a:pPr>
            <a:r>
              <a:rPr lang="en-AU"/>
              <a:t>The safe working behaviours are:</a:t>
            </a:r>
          </a:p>
          <a:p>
            <a:pPr marL="355600" lvl="1" indent="-173038">
              <a:lnSpc>
                <a:spcPts val="1600"/>
              </a:lnSpc>
              <a:spcBef>
                <a:spcPts val="1200"/>
              </a:spcBef>
              <a:buFontTx/>
              <a:buChar char="•"/>
            </a:pPr>
            <a:r>
              <a:rPr lang="en-AU"/>
              <a:t>using appropriate PPE</a:t>
            </a:r>
          </a:p>
          <a:p>
            <a:pPr marL="355600" lvl="1" indent="-173038">
              <a:lnSpc>
                <a:spcPts val="1600"/>
              </a:lnSpc>
              <a:spcBef>
                <a:spcPts val="1200"/>
              </a:spcBef>
              <a:buFontTx/>
              <a:buChar char="•"/>
            </a:pPr>
            <a:r>
              <a:rPr lang="en-AU"/>
              <a:t>working behind welding screens</a:t>
            </a:r>
          </a:p>
          <a:p>
            <a:pPr>
              <a:lnSpc>
                <a:spcPts val="1600"/>
              </a:lnSpc>
              <a:spcBef>
                <a:spcPts val="1200"/>
              </a:spcBef>
            </a:pPr>
            <a:r>
              <a:rPr lang="en-AU"/>
              <a:t>Tips for removing photographs and inserting new ones are included in the trainer’s guide.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AB2E8-917F-490F-993D-70DCB184219A}" type="slidenum">
              <a:rPr lang="en-AU"/>
              <a:pPr/>
              <a:t>14</a:t>
            </a:fld>
            <a:endParaRPr lang="en-A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lnSpc>
                <a:spcPts val="1600"/>
              </a:lnSpc>
              <a:spcBef>
                <a:spcPts val="1200"/>
              </a:spcBef>
            </a:pPr>
            <a:r>
              <a:rPr lang="en-AU"/>
              <a:t>Before the session, change the next group of slides so that they show the hazard signs that are displayed in the participants’ work areas.</a:t>
            </a:r>
          </a:p>
          <a:p>
            <a:pPr>
              <a:lnSpc>
                <a:spcPts val="1600"/>
              </a:lnSpc>
              <a:spcBef>
                <a:spcPts val="1200"/>
              </a:spcBef>
            </a:pPr>
            <a:r>
              <a:rPr lang="en-AU"/>
              <a:t>As you show the slides:</a:t>
            </a:r>
          </a:p>
          <a:p>
            <a:pPr marL="355600" lvl="1" indent="-173038">
              <a:lnSpc>
                <a:spcPts val="1600"/>
              </a:lnSpc>
              <a:spcBef>
                <a:spcPts val="1200"/>
              </a:spcBef>
              <a:buFontTx/>
              <a:buChar char="•"/>
            </a:pPr>
            <a:r>
              <a:rPr lang="en-AU"/>
              <a:t>ask the group to tell you what hazard each sign is warning of.</a:t>
            </a:r>
          </a:p>
          <a:p>
            <a:pPr marL="355600" lvl="1" indent="-173038">
              <a:lnSpc>
                <a:spcPts val="1600"/>
              </a:lnSpc>
              <a:spcBef>
                <a:spcPts val="1200"/>
              </a:spcBef>
              <a:buFontTx/>
              <a:buChar char="•"/>
            </a:pPr>
            <a:r>
              <a:rPr lang="en-AU"/>
              <a:t>discuss how to avoid being hurt by these hazards. </a:t>
            </a:r>
          </a:p>
          <a:p>
            <a:pPr>
              <a:lnSpc>
                <a:spcPts val="1600"/>
              </a:lnSpc>
              <a:spcBef>
                <a:spcPts val="1200"/>
              </a:spcBef>
            </a:pPr>
            <a:r>
              <a:rPr lang="en-AU"/>
              <a:t>For example, the Forklift hazard sign lets us know that a forklift is operating in the area. To avoid being hurt by a forklift we need to keep to designated walkways, walk and not run and keep alert.</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DB5C8-0888-4B4F-99E9-A704A09F1326}" type="slidenum">
              <a:rPr lang="en-AU"/>
              <a:pPr/>
              <a:t>15</a:t>
            </a:fld>
            <a:endParaRPr lang="en-AU"/>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82563" indent="-182563">
              <a:lnSpc>
                <a:spcPct val="111000"/>
              </a:lnSpc>
              <a:spcBef>
                <a:spcPct val="83000"/>
              </a:spcBef>
            </a:pPr>
            <a:r>
              <a:rPr lang="en-AU"/>
              <a:t>Ask participants</a:t>
            </a:r>
          </a:p>
          <a:p>
            <a:pPr marL="182563" indent="-182563">
              <a:lnSpc>
                <a:spcPct val="111000"/>
              </a:lnSpc>
              <a:spcBef>
                <a:spcPct val="83000"/>
              </a:spcBef>
              <a:buFontTx/>
              <a:buChar char="•"/>
            </a:pPr>
            <a:r>
              <a:rPr lang="en-AU"/>
              <a:t> why it is important to use the right equipment when moving something</a:t>
            </a:r>
          </a:p>
          <a:p>
            <a:pPr marL="182563" indent="-182563">
              <a:lnSpc>
                <a:spcPct val="111000"/>
              </a:lnSpc>
              <a:spcBef>
                <a:spcPct val="83000"/>
              </a:spcBef>
              <a:buFontTx/>
              <a:buChar char="•"/>
            </a:pPr>
            <a:r>
              <a:rPr lang="en-AU"/>
              <a:t> how things are lifted in their work area (i.e. what lifting equipment do they have?)</a:t>
            </a:r>
          </a:p>
          <a:p>
            <a:pPr marL="182563" indent="-182563">
              <a:lnSpc>
                <a:spcPct val="111000"/>
              </a:lnSpc>
              <a:spcBef>
                <a:spcPct val="8300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71915-C308-48C9-B6C7-22CB33AE6A4C}" type="slidenum">
              <a:rPr lang="en-AU"/>
              <a:pPr/>
              <a:t>16</a:t>
            </a:fld>
            <a:endParaRPr lang="en-AU"/>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marL="182563" indent="-182563">
              <a:lnSpc>
                <a:spcPts val="1600"/>
              </a:lnSpc>
              <a:spcBef>
                <a:spcPts val="120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01AE9-1B3B-4477-B12F-79949AFE4335}" type="slidenum">
              <a:rPr lang="en-AU"/>
              <a:pPr/>
              <a:t>18</a:t>
            </a:fld>
            <a:endParaRPr lang="en-AU"/>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pPr>
              <a:lnSpc>
                <a:spcPct val="111000"/>
              </a:lnSpc>
              <a:spcBef>
                <a:spcPct val="83000"/>
              </a:spcBef>
            </a:pPr>
            <a:r>
              <a:rPr lang="en-AU"/>
              <a:t>Use the next series of slides to present safe working behaviours identified as those that should be targeted in your training.</a:t>
            </a:r>
          </a:p>
          <a:p>
            <a:pPr>
              <a:lnSpc>
                <a:spcPct val="111000"/>
              </a:lnSpc>
              <a:spcBef>
                <a:spcPct val="83000"/>
              </a:spcBef>
            </a:pPr>
            <a:r>
              <a:rPr lang="en-AU"/>
              <a:t>Use the tips in the trainers guide to change the slides to identify the safe working behaviours in the participants’ workplace</a:t>
            </a:r>
          </a:p>
          <a:p>
            <a:pPr>
              <a:lnSpc>
                <a:spcPct val="111000"/>
              </a:lnSpc>
              <a:spcBef>
                <a:spcPct val="83000"/>
              </a:spcBef>
            </a:pPr>
            <a:r>
              <a:rPr lang="en-AU"/>
              <a:t>At the beginning of this session take a few minutes to reflect on the areas covered in the previous sessions.</a:t>
            </a:r>
          </a:p>
          <a:p>
            <a:pPr>
              <a:lnSpc>
                <a:spcPct val="111000"/>
              </a:lnSpc>
              <a:spcBef>
                <a:spcPct val="83000"/>
              </a:spcBef>
            </a:pPr>
            <a:r>
              <a:rPr lang="en-AU"/>
              <a:t>Remind participants about safety rules and why working safely is important.</a:t>
            </a:r>
          </a:p>
          <a:p>
            <a:pPr>
              <a:lnSpc>
                <a:spcPct val="111000"/>
              </a:lnSpc>
              <a:spcBef>
                <a:spcPct val="83000"/>
              </a:spcBef>
            </a:pPr>
            <a:endParaRPr lang="en-AU"/>
          </a:p>
          <a:p>
            <a:pPr>
              <a:lnSpc>
                <a:spcPct val="111000"/>
              </a:lnSpc>
              <a:spcBef>
                <a:spcPct val="83000"/>
              </a:spcBef>
            </a:pPr>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E8E79-686A-46F4-9062-7D76697B8C18}" type="slidenum">
              <a:rPr lang="en-AU"/>
              <a:pPr/>
              <a:t>19</a:t>
            </a:fld>
            <a:endParaRPr lang="en-AU"/>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pPr>
              <a:lnSpc>
                <a:spcPct val="111000"/>
              </a:lnSpc>
              <a:spcBef>
                <a:spcPct val="83000"/>
              </a:spcBef>
            </a:pPr>
            <a:r>
              <a:rPr lang="en-AU"/>
              <a:t>Identify the machines used in the workplace with the participants</a:t>
            </a:r>
          </a:p>
          <a:p>
            <a:pPr>
              <a:lnSpc>
                <a:spcPct val="111000"/>
              </a:lnSpc>
              <a:spcBef>
                <a:spcPct val="83000"/>
              </a:spcBef>
            </a:pPr>
            <a:r>
              <a:rPr lang="en-AU"/>
              <a:t>Discuss the safety checks you need to complete to be working safely</a:t>
            </a:r>
          </a:p>
          <a:p>
            <a:pPr>
              <a:lnSpc>
                <a:spcPct val="111000"/>
              </a:lnSpc>
              <a:spcBef>
                <a:spcPct val="83000"/>
              </a:spcBef>
            </a:pPr>
            <a:r>
              <a:rPr lang="en-AU"/>
              <a:t>Have a list of basic safety checks for machines in the workplace, and a copy of the safety instructions for each machine.</a:t>
            </a:r>
          </a:p>
          <a:p>
            <a:pPr>
              <a:lnSpc>
                <a:spcPct val="111000"/>
              </a:lnSpc>
              <a:spcBef>
                <a:spcPct val="83000"/>
              </a:spcBef>
            </a:pPr>
            <a:r>
              <a:rPr lang="en-AU"/>
              <a:t>Ask participants what could happen if the various safety checks aren’t done</a:t>
            </a:r>
          </a:p>
          <a:p>
            <a:pPr>
              <a:lnSpc>
                <a:spcPct val="111000"/>
              </a:lnSpc>
              <a:spcBef>
                <a:spcPct val="83000"/>
              </a:spcBef>
            </a:pPr>
            <a:r>
              <a:rPr lang="en-AU"/>
              <a:t>As a follow up activity consider conducting a safety check with each participant at their individual work station. This activity could help reinforce the learning and/or provide you with an opportunity to go over the material again.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43A10-2D2D-43A5-B895-8FBCD08BE0FC}" type="slidenum">
              <a:rPr lang="en-AU"/>
              <a:pPr/>
              <a:t>3</a:t>
            </a:fld>
            <a:endParaRPr lang="en-AU"/>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a:lnSpc>
                <a:spcPts val="1600"/>
              </a:lnSpc>
              <a:spcBef>
                <a:spcPts val="1200"/>
              </a:spcBef>
            </a:pPr>
            <a:r>
              <a:rPr lang="en-AU"/>
              <a:t>An activity could be to select a couple of relevant safety rules and discuss why they are rules.</a:t>
            </a:r>
          </a:p>
          <a:p>
            <a:pPr>
              <a:lnSpc>
                <a:spcPts val="1600"/>
              </a:lnSpc>
              <a:spcBef>
                <a:spcPts val="1200"/>
              </a:spcBef>
            </a:pPr>
            <a:r>
              <a:rPr lang="en-AU"/>
              <a:t>For example, ‘what might happen if people in the kitchen didn’t wash their hands regularly?’</a:t>
            </a:r>
          </a:p>
          <a:p>
            <a:pPr>
              <a:lnSpc>
                <a:spcPts val="1600"/>
              </a:lnSpc>
              <a:spcBef>
                <a:spcPts val="1200"/>
              </a:spcBef>
            </a:pPr>
            <a:r>
              <a:rPr lang="en-AU"/>
              <a:t>Or</a:t>
            </a:r>
          </a:p>
          <a:p>
            <a:pPr>
              <a:lnSpc>
                <a:spcPts val="1600"/>
              </a:lnSpc>
              <a:spcBef>
                <a:spcPts val="1200"/>
              </a:spcBef>
            </a:pPr>
            <a:r>
              <a:rPr lang="en-AU"/>
              <a:t>‘what might happen if we didn’t have designated walkways?’</a:t>
            </a:r>
          </a:p>
          <a:p>
            <a:pPr>
              <a:lnSpc>
                <a:spcPts val="1600"/>
              </a:lnSpc>
              <a:spcBef>
                <a:spcPts val="1200"/>
              </a:spcBef>
            </a:pPr>
            <a:r>
              <a:rPr lang="en-AU"/>
              <a:t>Reiterate the message on the slide about people not getting hurt.</a:t>
            </a:r>
          </a:p>
          <a:p>
            <a:pPr>
              <a:lnSpc>
                <a:spcPts val="1600"/>
              </a:lnSpc>
              <a:spcBef>
                <a:spcPts val="1200"/>
              </a:spcBef>
            </a:pPr>
            <a:r>
              <a:rPr lang="en-AU"/>
              <a:t>Using examples is always useful in training activities however it is important to make the example as relevant as possible to the experience of the participants. If there have been recent incidents of people being hurt because they have not followed the safety rules, they will be pparticularly useful.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223ED-7EE8-4B91-BA20-04D9B58DE949}" type="slidenum">
              <a:rPr lang="en-AU"/>
              <a:pPr/>
              <a:t>4</a:t>
            </a:fld>
            <a:endParaRPr lang="en-AU"/>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marL="177800" indent="-177800">
              <a:lnSpc>
                <a:spcPts val="1600"/>
              </a:lnSpc>
              <a:spcBef>
                <a:spcPts val="1200"/>
              </a:spcBef>
            </a:pPr>
            <a:r>
              <a:rPr lang="en-AU"/>
              <a:t>Prior to the session:</a:t>
            </a:r>
          </a:p>
          <a:p>
            <a:pPr marL="177800" indent="-177800">
              <a:lnSpc>
                <a:spcPts val="1600"/>
              </a:lnSpc>
              <a:spcBef>
                <a:spcPts val="1200"/>
              </a:spcBef>
              <a:buFontTx/>
              <a:buChar char="•"/>
            </a:pPr>
            <a:r>
              <a:rPr lang="en-AU"/>
              <a:t>insert a picture of the team leader on the slide</a:t>
            </a:r>
          </a:p>
          <a:p>
            <a:pPr marL="177800" indent="-177800">
              <a:lnSpc>
                <a:spcPts val="1600"/>
              </a:lnSpc>
              <a:spcBef>
                <a:spcPts val="1200"/>
              </a:spcBef>
              <a:buFontTx/>
              <a:buChar char="•"/>
            </a:pPr>
            <a:r>
              <a:rPr lang="en-AU"/>
              <a:t>if you use another term (like supervisor or job coach) or reports of injuries need to be made to someone else, change the text on the slide</a:t>
            </a:r>
          </a:p>
          <a:p>
            <a:pPr marL="177800" indent="-177800">
              <a:lnSpc>
                <a:spcPts val="1600"/>
              </a:lnSpc>
              <a:spcBef>
                <a:spcPts val="1200"/>
              </a:spcBef>
            </a:pPr>
            <a:r>
              <a:rPr lang="en-AU"/>
              <a:t>Show participants a copy of the workplace injury notification form.</a:t>
            </a:r>
          </a:p>
          <a:p>
            <a:pPr marL="177800" indent="-177800">
              <a:lnSpc>
                <a:spcPts val="1600"/>
              </a:lnSpc>
              <a:spcBef>
                <a:spcPts val="1200"/>
              </a:spcBef>
            </a:pPr>
            <a:r>
              <a:rPr lang="en-AU"/>
              <a:t>Discuss filling out workplace forms, why this needs to be done and who can help.</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C2942-E5FF-476D-9312-611A4B796E97}" type="slidenum">
              <a:rPr lang="en-AU"/>
              <a:pPr/>
              <a:t>5</a:t>
            </a:fld>
            <a:endParaRPr lang="en-AU"/>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a:lnSpc>
                <a:spcPts val="1600"/>
              </a:lnSpc>
              <a:spcBef>
                <a:spcPts val="1200"/>
              </a:spcBef>
            </a:pPr>
            <a:r>
              <a:rPr lang="en-AU"/>
              <a:t>An important training tip to remember is the more relevant the examples are, the more meaningful training is to the participants. There is also more chance of the material being remembered.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FB848-9BE8-4113-AEEF-1F7FBD2F9ED5}" type="slidenum">
              <a:rPr lang="en-AU"/>
              <a:pPr/>
              <a:t>6</a:t>
            </a:fld>
            <a:endParaRPr lang="en-AU"/>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AU"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42493-70C2-4F9F-ABCA-656BBF8400CF}" type="slidenum">
              <a:rPr lang="en-AU"/>
              <a:pPr/>
              <a:t>7</a:t>
            </a:fld>
            <a:endParaRPr lang="en-AU"/>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pPr>
              <a:lnSpc>
                <a:spcPts val="1600"/>
              </a:lnSpc>
              <a:spcBef>
                <a:spcPts val="1200"/>
              </a:spcBef>
            </a:pPr>
            <a:r>
              <a:rPr lang="en-AU"/>
              <a:t>At the beginning of this session take a few minutes to reflect on the areas covered in the previous session.</a:t>
            </a:r>
          </a:p>
          <a:p>
            <a:pPr>
              <a:lnSpc>
                <a:spcPts val="1600"/>
              </a:lnSpc>
              <a:spcBef>
                <a:spcPts val="1200"/>
              </a:spcBef>
            </a:pPr>
            <a:r>
              <a:rPr lang="en-AU"/>
              <a:t>Remind participants about safety rules and why working safely is important.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97090-D323-4EB0-ABD8-1B59A23F3F5F}" type="slidenum">
              <a:rPr lang="en-AU"/>
              <a:pPr/>
              <a:t>9</a:t>
            </a:fld>
            <a:endParaRPr lang="en-A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a:lnSpc>
                <a:spcPts val="1600"/>
              </a:lnSpc>
              <a:spcBef>
                <a:spcPts val="1200"/>
              </a:spcBef>
            </a:pPr>
            <a:r>
              <a:rPr lang="en-AU"/>
              <a:t>Prior to the session make a list of hazards relevant to the work of the people who will be in the group.</a:t>
            </a:r>
          </a:p>
          <a:p>
            <a:pPr>
              <a:lnSpc>
                <a:spcPts val="1600"/>
              </a:lnSpc>
              <a:spcBef>
                <a:spcPts val="1200"/>
              </a:spcBef>
            </a:pPr>
            <a:r>
              <a:rPr lang="en-AU"/>
              <a:t>Before displaying the answer to the main question, discuss with participants what they think a hazard is.</a:t>
            </a:r>
          </a:p>
          <a:p>
            <a:pPr>
              <a:lnSpc>
                <a:spcPts val="1600"/>
              </a:lnSpc>
              <a:spcBef>
                <a:spcPts val="1200"/>
              </a:spcBef>
            </a:pPr>
            <a:r>
              <a:rPr lang="en-AU"/>
              <a:t>Ask them to give examples of some hazards in their workplace.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3EEFB-2829-46D7-888B-16F077F97842}" type="slidenum">
              <a:rPr lang="en-AU"/>
              <a:pPr/>
              <a:t>10</a:t>
            </a:fld>
            <a:endParaRPr lang="en-A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lnSpc>
                <a:spcPts val="1600"/>
              </a:lnSpc>
              <a:spcBef>
                <a:spcPts val="1200"/>
              </a:spcBef>
            </a:pPr>
            <a:r>
              <a:rPr lang="en-AU"/>
              <a:t>Before the session, change the picture in this slide to one of significant hazards in the participants’ work area.</a:t>
            </a:r>
          </a:p>
          <a:p>
            <a:pPr>
              <a:lnSpc>
                <a:spcPts val="1600"/>
              </a:lnSpc>
              <a:spcBef>
                <a:spcPts val="1200"/>
              </a:spcBef>
            </a:pPr>
            <a:r>
              <a:rPr lang="en-AU"/>
              <a:t>Ask the participants to identify the hazards in each picture.</a:t>
            </a:r>
          </a:p>
          <a:p>
            <a:pPr>
              <a:lnSpc>
                <a:spcPts val="1600"/>
              </a:lnSpc>
              <a:spcBef>
                <a:spcPts val="1200"/>
              </a:spcBef>
            </a:pPr>
            <a:r>
              <a:rPr lang="en-AU"/>
              <a:t>When the hazard has been identified work through the safe working behaviours and PPE required to reduce the hazard.</a:t>
            </a:r>
          </a:p>
          <a:p>
            <a:pPr>
              <a:lnSpc>
                <a:spcPts val="1600"/>
              </a:lnSpc>
              <a:spcBef>
                <a:spcPts val="1200"/>
              </a:spcBef>
            </a:pPr>
            <a:r>
              <a:rPr lang="en-AU"/>
              <a:t>For example in the picture provided the hazard/s are:</a:t>
            </a:r>
          </a:p>
          <a:p>
            <a:pPr marL="355600" lvl="1" indent="-176213">
              <a:lnSpc>
                <a:spcPts val="1600"/>
              </a:lnSpc>
              <a:spcBef>
                <a:spcPts val="1200"/>
              </a:spcBef>
              <a:buFontTx/>
              <a:buChar char="•"/>
            </a:pPr>
            <a:r>
              <a:rPr lang="en-AU"/>
              <a:t>box cutting knife blade exposed</a:t>
            </a:r>
          </a:p>
          <a:p>
            <a:pPr>
              <a:lnSpc>
                <a:spcPts val="1600"/>
              </a:lnSpc>
              <a:spcBef>
                <a:spcPts val="1200"/>
              </a:spcBef>
            </a:pPr>
            <a:r>
              <a:rPr lang="en-AU"/>
              <a:t>The safe working behaviours are:</a:t>
            </a:r>
          </a:p>
          <a:p>
            <a:pPr marL="355600" lvl="1" indent="-176213">
              <a:lnSpc>
                <a:spcPts val="1600"/>
              </a:lnSpc>
              <a:spcBef>
                <a:spcPts val="1200"/>
              </a:spcBef>
              <a:buFontTx/>
              <a:buChar char="•"/>
            </a:pPr>
            <a:r>
              <a:rPr lang="en-AU"/>
              <a:t>using appropriate PPE when using the knife</a:t>
            </a:r>
          </a:p>
          <a:p>
            <a:pPr>
              <a:lnSpc>
                <a:spcPts val="1600"/>
              </a:lnSpc>
              <a:spcBef>
                <a:spcPts val="1200"/>
              </a:spcBef>
            </a:pPr>
            <a:r>
              <a:rPr lang="en-AU"/>
              <a:t>Tips for removing photographs and inserting new ones are included in the trainer’s guide.</a:t>
            </a:r>
            <a:endParaRPr lang="en-US"/>
          </a:p>
          <a:p>
            <a:pPr marL="355600" lvl="1" indent="-176213">
              <a:lnSpc>
                <a:spcPts val="1600"/>
              </a:lnSpc>
              <a:spcBef>
                <a:spcPts val="120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C1732-AB89-4C65-81D1-B2FCA6B6FDB8}" type="slidenum">
              <a:rPr lang="en-AU"/>
              <a:pPr/>
              <a:t>11</a:t>
            </a:fld>
            <a:endParaRPr lang="en-A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ts val="1600"/>
              </a:lnSpc>
              <a:spcBef>
                <a:spcPts val="1200"/>
              </a:spcBef>
            </a:pPr>
            <a:r>
              <a:rPr lang="en-AU"/>
              <a:t>Before the session, change the picture in this slide to one of significant hazards in the participants’ work area.</a:t>
            </a:r>
          </a:p>
          <a:p>
            <a:pPr>
              <a:lnSpc>
                <a:spcPts val="1600"/>
              </a:lnSpc>
              <a:spcBef>
                <a:spcPts val="1200"/>
              </a:spcBef>
            </a:pPr>
            <a:r>
              <a:rPr lang="en-AU"/>
              <a:t>Ask the participants to identify the hazards in each picture.</a:t>
            </a:r>
          </a:p>
          <a:p>
            <a:pPr>
              <a:lnSpc>
                <a:spcPts val="1600"/>
              </a:lnSpc>
              <a:spcBef>
                <a:spcPts val="1200"/>
              </a:spcBef>
            </a:pPr>
            <a:r>
              <a:rPr lang="en-AU"/>
              <a:t>When the hazard has been identified work through the safe working behaviours and PPE required to reduce the hazard.</a:t>
            </a:r>
          </a:p>
          <a:p>
            <a:pPr>
              <a:lnSpc>
                <a:spcPts val="1600"/>
              </a:lnSpc>
              <a:spcBef>
                <a:spcPts val="1200"/>
              </a:spcBef>
            </a:pPr>
            <a:r>
              <a:rPr lang="en-AU"/>
              <a:t>For example in the picture provided the hazard/s are:</a:t>
            </a:r>
          </a:p>
          <a:p>
            <a:pPr marL="355600" lvl="1" indent="-173038">
              <a:lnSpc>
                <a:spcPts val="1600"/>
              </a:lnSpc>
              <a:spcBef>
                <a:spcPts val="1200"/>
              </a:spcBef>
              <a:buFontTx/>
              <a:buChar char="•"/>
            </a:pPr>
            <a:r>
              <a:rPr lang="en-AU"/>
              <a:t>Packaging left on the floor is a trip hazard</a:t>
            </a:r>
          </a:p>
          <a:p>
            <a:pPr>
              <a:lnSpc>
                <a:spcPts val="1600"/>
              </a:lnSpc>
              <a:spcBef>
                <a:spcPts val="1200"/>
              </a:spcBef>
            </a:pPr>
            <a:r>
              <a:rPr lang="en-AU"/>
              <a:t>The safe working behaviours are:</a:t>
            </a:r>
          </a:p>
          <a:p>
            <a:pPr marL="355600" lvl="1" indent="-173038">
              <a:lnSpc>
                <a:spcPts val="1600"/>
              </a:lnSpc>
              <a:spcBef>
                <a:spcPts val="1200"/>
              </a:spcBef>
              <a:buFontTx/>
              <a:buChar char="•"/>
            </a:pPr>
            <a:r>
              <a:rPr lang="en-AU"/>
              <a:t>Keeping the workplace tidy</a:t>
            </a:r>
          </a:p>
          <a:p>
            <a:pPr>
              <a:lnSpc>
                <a:spcPts val="1600"/>
              </a:lnSpc>
              <a:spcBef>
                <a:spcPts val="1200"/>
              </a:spcBef>
            </a:pPr>
            <a:r>
              <a:rPr lang="en-AU"/>
              <a:t>Tips for removing photographs and inserting new ones are included in the trainer’s guide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8997950" cy="6656388"/>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89447" tIns="44723" rIns="89447" bIns="44723" rtlCol="0" anchor="ctr"/>
          <a:lstStyle/>
          <a:p>
            <a:pPr algn="ctr" eaLnBrk="1" latinLnBrk="0" hangingPunct="1"/>
            <a:endParaRPr kumimoji="0" lang="en-US"/>
          </a:p>
        </p:txBody>
      </p:sp>
      <p:sp>
        <p:nvSpPr>
          <p:cNvPr id="13" name="Rounded Rectangle 12"/>
          <p:cNvSpPr/>
          <p:nvPr/>
        </p:nvSpPr>
        <p:spPr>
          <a:xfrm>
            <a:off x="64270" y="67705"/>
            <a:ext cx="8869408" cy="6495463"/>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9447" tIns="44723" rIns="89447" bIns="44723" anchor="ctr"/>
          <a:lstStyle/>
          <a:p>
            <a:pPr algn="ctr" eaLnBrk="1" latinLnBrk="0" hangingPunct="1"/>
            <a:endParaRPr kumimoji="0" lang="en-US"/>
          </a:p>
        </p:txBody>
      </p:sp>
      <p:sp>
        <p:nvSpPr>
          <p:cNvPr id="9" name="Subtitle 8"/>
          <p:cNvSpPr>
            <a:spLocks noGrp="1"/>
          </p:cNvSpPr>
          <p:nvPr>
            <p:ph type="subTitle" idx="1"/>
          </p:nvPr>
        </p:nvSpPr>
        <p:spPr>
          <a:xfrm>
            <a:off x="299932" y="3106314"/>
            <a:ext cx="5023855" cy="3254234"/>
          </a:xfrm>
        </p:spPr>
        <p:txBody>
          <a:bodyPr/>
          <a:lstStyle>
            <a:lvl1pPr marL="0" indent="0" algn="ctr">
              <a:buNone/>
              <a:defRPr sz="2500">
                <a:solidFill>
                  <a:schemeClr val="tx2"/>
                </a:solidFill>
              </a:defRPr>
            </a:lvl1pPr>
            <a:lvl2pPr marL="447233" indent="0" algn="ctr">
              <a:buNone/>
            </a:lvl2pPr>
            <a:lvl3pPr marL="894466" indent="0" algn="ctr">
              <a:buNone/>
            </a:lvl3pPr>
            <a:lvl4pPr marL="1341699" indent="0" algn="ctr">
              <a:buNone/>
            </a:lvl4pPr>
            <a:lvl5pPr marL="1788932" indent="0" algn="ctr">
              <a:buNone/>
            </a:lvl5pPr>
            <a:lvl6pPr marL="2236165" indent="0" algn="ctr">
              <a:buNone/>
            </a:lvl6pPr>
            <a:lvl7pPr marL="2683398" indent="0" algn="ctr">
              <a:buNone/>
            </a:lvl7pPr>
            <a:lvl8pPr marL="3130631" indent="0" algn="ctr">
              <a:buNone/>
            </a:lvl8pPr>
            <a:lvl9pPr marL="3577864" indent="0" algn="ctr">
              <a:buNone/>
            </a:lvl9pPr>
          </a:lstStyle>
          <a:p>
            <a:r>
              <a:rPr kumimoji="0" lang="en-US" smtClean="0"/>
              <a:t>Click to edit Master subtitle style</a:t>
            </a:r>
            <a:endParaRPr kumimoji="0" lang="en-US" dirty="0"/>
          </a:p>
        </p:txBody>
      </p:sp>
      <p:sp>
        <p:nvSpPr>
          <p:cNvPr id="11" name="Rectangle 10"/>
          <p:cNvSpPr/>
          <p:nvPr/>
        </p:nvSpPr>
        <p:spPr>
          <a:xfrm>
            <a:off x="61926" y="1035438"/>
            <a:ext cx="8877443" cy="1960986"/>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9447" tIns="44723" rIns="89447" bIns="44723" anchor="ctr"/>
          <a:lstStyle/>
          <a:p>
            <a:pPr algn="ctr" eaLnBrk="1" latinLnBrk="0" hangingPunct="1"/>
            <a:endParaRPr kumimoji="0" lang="en-US"/>
          </a:p>
        </p:txBody>
      </p:sp>
      <p:sp>
        <p:nvSpPr>
          <p:cNvPr id="7" name="Rectangle 6"/>
          <p:cNvSpPr/>
          <p:nvPr/>
        </p:nvSpPr>
        <p:spPr>
          <a:xfrm>
            <a:off x="61926" y="1406697"/>
            <a:ext cx="8877443" cy="1255859"/>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9447" tIns="44723" rIns="89447" bIns="44723" anchor="ctr"/>
          <a:lstStyle/>
          <a:p>
            <a:pPr algn="ctr" eaLnBrk="1" latinLnBrk="0" hangingPunct="1"/>
            <a:endParaRPr kumimoji="0" lang="en-US"/>
          </a:p>
        </p:txBody>
      </p:sp>
      <p:sp>
        <p:nvSpPr>
          <p:cNvPr id="8" name="Title 7"/>
          <p:cNvSpPr>
            <a:spLocks noGrp="1"/>
          </p:cNvSpPr>
          <p:nvPr>
            <p:ph type="ctrTitle"/>
          </p:nvPr>
        </p:nvSpPr>
        <p:spPr>
          <a:xfrm>
            <a:off x="224949" y="1461659"/>
            <a:ext cx="8548053" cy="1126937"/>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en-US" b="1" cap="none" spc="49"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smtClean="0"/>
              <a:t>Click to edit Master title style</a:t>
            </a:r>
            <a:endParaRPr kumimoji="0" lang="en-US" dirty="0"/>
          </a:p>
        </p:txBody>
      </p:sp>
      <p:pic>
        <p:nvPicPr>
          <p:cNvPr id="3076" name="Picture 4" descr="C:\Users\Dad\AppData\Local\Microsoft\Windows\Temporary Internet Files\Content.IE5\SV1RZD9C\MC900438894[1].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4983" y="147920"/>
            <a:ext cx="8847984" cy="888716"/>
          </a:xfrm>
          <a:prstGeom prst="rect">
            <a:avLst/>
          </a:prstGeom>
          <a:noFill/>
        </p:spPr>
      </p:pic>
      <p:grpSp>
        <p:nvGrpSpPr>
          <p:cNvPr id="2" name="Group 13"/>
          <p:cNvGrpSpPr/>
          <p:nvPr/>
        </p:nvGrpSpPr>
        <p:grpSpPr>
          <a:xfrm>
            <a:off x="5473753" y="3106314"/>
            <a:ext cx="3374231" cy="3328194"/>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7" name="Rounded Rectangle 16"/>
          <p:cNvSpPr/>
          <p:nvPr/>
        </p:nvSpPr>
        <p:spPr>
          <a:xfrm>
            <a:off x="674846" y="147920"/>
            <a:ext cx="6373548" cy="6434508"/>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lIns="89447" tIns="44723" rIns="89447" bIns="44723" rtlCol="0" anchor="ctr"/>
          <a:lstStyle/>
          <a:p>
            <a:pPr algn="ctr"/>
            <a:endParaRPr lang="en-US"/>
          </a:p>
        </p:txBody>
      </p:sp>
      <p:sp>
        <p:nvSpPr>
          <p:cNvPr id="3" name="Content Placeholder 2"/>
          <p:cNvSpPr>
            <a:spLocks noGrp="1"/>
          </p:cNvSpPr>
          <p:nvPr>
            <p:ph idx="1"/>
          </p:nvPr>
        </p:nvSpPr>
        <p:spPr>
          <a:xfrm>
            <a:off x="524881" y="1405238"/>
            <a:ext cx="7948189" cy="47334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p:nvSpPr>
        <p:spPr>
          <a:xfrm>
            <a:off x="224949" y="1109398"/>
            <a:ext cx="8548053" cy="5177191"/>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9447" tIns="44723" rIns="89447" bIns="44723" rtlCol="0" anchor="ctr"/>
          <a:lstStyle/>
          <a:p>
            <a:pPr algn="ctr"/>
            <a:endParaRPr lang="en-US"/>
          </a:p>
        </p:txBody>
      </p:sp>
      <p:sp>
        <p:nvSpPr>
          <p:cNvPr id="15" name="Rounded Rectangle 14"/>
          <p:cNvSpPr/>
          <p:nvPr/>
        </p:nvSpPr>
        <p:spPr>
          <a:xfrm>
            <a:off x="449898" y="369799"/>
            <a:ext cx="6823445" cy="103543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lIns="89447" tIns="44723" rIns="89447" bIns="44723" rtlCol="0" anchor="ctr"/>
          <a:lstStyle/>
          <a:p>
            <a:pPr algn="ctr"/>
            <a:endParaRPr lang="en-US"/>
          </a:p>
        </p:txBody>
      </p:sp>
      <p:sp>
        <p:nvSpPr>
          <p:cNvPr id="21" name="Content Placeholder 20"/>
          <p:cNvSpPr>
            <a:spLocks noGrp="1"/>
          </p:cNvSpPr>
          <p:nvPr>
            <p:ph sz="quarter" idx="11"/>
          </p:nvPr>
        </p:nvSpPr>
        <p:spPr>
          <a:xfrm>
            <a:off x="374915" y="1553157"/>
            <a:ext cx="8248121" cy="458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ctrTitle"/>
          </p:nvPr>
        </p:nvSpPr>
        <p:spPr>
          <a:xfrm>
            <a:off x="599863" y="443759"/>
            <a:ext cx="6523514" cy="813559"/>
          </a:xfrm>
        </p:spPr>
        <p:txBody>
          <a:bodyPr>
            <a:normAutofit/>
          </a:bodyPr>
          <a:lstStyle>
            <a:lvl1pPr>
              <a:defRPr sz="3500" b="1">
                <a:solidFill>
                  <a:schemeClr val="tx1"/>
                </a:solidFill>
                <a:latin typeface="Arial Black" pitchFamily="34" charset="0"/>
              </a:defRPr>
            </a:lvl1pPr>
          </a:lstStyle>
          <a:p>
            <a:r>
              <a:rPr lang="en-US" dirty="0" smtClean="0"/>
              <a:t>Click to edit Master title</a:t>
            </a:r>
            <a:endParaRPr lang="en-US" dirty="0"/>
          </a:p>
        </p:txBody>
      </p:sp>
      <p:grpSp>
        <p:nvGrpSpPr>
          <p:cNvPr id="2" name="Group 10"/>
          <p:cNvGrpSpPr/>
          <p:nvPr/>
        </p:nvGrpSpPr>
        <p:grpSpPr>
          <a:xfrm>
            <a:off x="7348326" y="221880"/>
            <a:ext cx="1424675" cy="1405237"/>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863" y="443759"/>
            <a:ext cx="5398770" cy="8875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900" b="1" cap="none" spc="49"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1" name="Rectangle 10"/>
          <p:cNvSpPr/>
          <p:nvPr/>
        </p:nvSpPr>
        <p:spPr>
          <a:xfrm>
            <a:off x="224949" y="5103232"/>
            <a:ext cx="8473070" cy="1284532"/>
          </a:xfrm>
          <a:prstGeom prst="rect">
            <a:avLst/>
          </a:prstGeom>
          <a:noFill/>
        </p:spPr>
        <p:txBody>
          <a:bodyPr wrap="square" lIns="89447" tIns="44723" rIns="89447" bIns="4472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NJSBGA</a:t>
            </a:r>
            <a:endParaRPr lang="en-US" sz="7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16" name="Content Placeholder 20"/>
          <p:cNvSpPr>
            <a:spLocks noGrp="1"/>
          </p:cNvSpPr>
          <p:nvPr>
            <p:ph sz="quarter" idx="11"/>
          </p:nvPr>
        </p:nvSpPr>
        <p:spPr>
          <a:xfrm>
            <a:off x="599863" y="3180274"/>
            <a:ext cx="7873206" cy="19969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8"/>
          <p:cNvGrpSpPr/>
          <p:nvPr/>
        </p:nvGrpSpPr>
        <p:grpSpPr>
          <a:xfrm>
            <a:off x="5848667" y="147920"/>
            <a:ext cx="2999317" cy="2958395"/>
            <a:chOff x="5943600" y="152400"/>
            <a:chExt cx="3048000" cy="3048000"/>
          </a:xfrm>
        </p:grpSpPr>
        <p:sp>
          <p:nvSpPr>
            <p:cNvPr id="13" name="Oval 1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8535" y="447874"/>
            <a:ext cx="6552728" cy="864096"/>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2511" y="1672009"/>
            <a:ext cx="8352928" cy="44644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userDrawn="1"/>
        </p:nvGrpSpPr>
        <p:grpSpPr>
          <a:xfrm>
            <a:off x="7348326" y="221880"/>
            <a:ext cx="1424675" cy="1405237"/>
            <a:chOff x="5943600" y="152400"/>
            <a:chExt cx="3048000" cy="3048000"/>
          </a:xfrm>
        </p:grpSpPr>
        <p:sp>
          <p:nvSpPr>
            <p:cNvPr id="5" name="Oval 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8535" y="447874"/>
            <a:ext cx="6624736" cy="864096"/>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2511" y="1744018"/>
            <a:ext cx="8352928"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10"/>
          <p:cNvGrpSpPr/>
          <p:nvPr userDrawn="1"/>
        </p:nvGrpSpPr>
        <p:grpSpPr>
          <a:xfrm>
            <a:off x="7348326" y="221880"/>
            <a:ext cx="1424675" cy="1405237"/>
            <a:chOff x="5943600" y="152400"/>
            <a:chExt cx="3048000" cy="3048000"/>
          </a:xfrm>
        </p:grpSpPr>
        <p:sp>
          <p:nvSpPr>
            <p:cNvPr id="6" name="Oval 5"/>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8997950" cy="6656388"/>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89447" tIns="44723" rIns="89447" bIns="44723" rtlCol="0" anchor="ctr"/>
          <a:lstStyle/>
          <a:p>
            <a:pPr algn="ctr" eaLnBrk="1" latinLnBrk="0" hangingPunct="1"/>
            <a:endParaRPr kumimoji="0" lang="en-US"/>
          </a:p>
        </p:txBody>
      </p:sp>
      <p:sp useBgFill="1">
        <p:nvSpPr>
          <p:cNvPr id="8" name="Rounded Rectangle 7"/>
          <p:cNvSpPr/>
          <p:nvPr/>
        </p:nvSpPr>
        <p:spPr>
          <a:xfrm>
            <a:off x="62986" y="67704"/>
            <a:ext cx="8869408" cy="64966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9447" tIns="44723" rIns="89447" bIns="44723" anchor="ctr"/>
          <a:lstStyle/>
          <a:p>
            <a:pPr algn="ctr" eaLnBrk="1" latinLnBrk="0" hangingPunct="1"/>
            <a:endParaRPr kumimoji="0" lang="en-US"/>
          </a:p>
        </p:txBody>
      </p:sp>
      <p:sp>
        <p:nvSpPr>
          <p:cNvPr id="22" name="Title Placeholder 21"/>
          <p:cNvSpPr>
            <a:spLocks noGrp="1"/>
          </p:cNvSpPr>
          <p:nvPr>
            <p:ph type="title"/>
          </p:nvPr>
        </p:nvSpPr>
        <p:spPr>
          <a:xfrm>
            <a:off x="899795" y="266564"/>
            <a:ext cx="7648258" cy="1109398"/>
          </a:xfrm>
          <a:prstGeom prst="rect">
            <a:avLst/>
          </a:prstGeom>
        </p:spPr>
        <p:txBody>
          <a:bodyPr lIns="89447" tIns="44723" rIns="89447" bIns="8944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99795" y="1405237"/>
            <a:ext cx="7648258" cy="4437592"/>
          </a:xfrm>
          <a:prstGeom prst="rect">
            <a:avLst/>
          </a:prstGeom>
        </p:spPr>
        <p:txBody>
          <a:bodyPr lIns="89447" tIns="44723" rIns="89447" bIns="447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899795" y="5990749"/>
            <a:ext cx="3899112" cy="443759"/>
          </a:xfrm>
          <a:prstGeom prst="rect">
            <a:avLst/>
          </a:prstGeom>
        </p:spPr>
        <p:txBody>
          <a:bodyPr lIns="89447" tIns="44723" rIns="89447" bIns="44723" anchor="ctr" anchorCtr="0"/>
          <a:lstStyle>
            <a:lvl1pPr eaLnBrk="1" latinLnBrk="0" hangingPunct="1">
              <a:defRPr kumimoji="0" sz="1400">
                <a:solidFill>
                  <a:schemeClr val="tx2"/>
                </a:solidFill>
              </a:defRPr>
            </a:lvl1pPr>
          </a:lstStyle>
          <a:p>
            <a:endParaRPr lang="en-US"/>
          </a:p>
        </p:txBody>
      </p:sp>
      <p:sp>
        <p:nvSpPr>
          <p:cNvPr id="10" name="Rounded Rectangle 9"/>
          <p:cNvSpPr/>
          <p:nvPr/>
        </p:nvSpPr>
        <p:spPr>
          <a:xfrm>
            <a:off x="674846" y="147920"/>
            <a:ext cx="6373548" cy="6434508"/>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lIns="89447" tIns="44723" rIns="89447" bIns="44723" rtlCol="0" anchor="ctr"/>
          <a:lstStyle/>
          <a:p>
            <a:pPr algn="ctr"/>
            <a:endParaRPr lang="en-US"/>
          </a:p>
        </p:txBody>
      </p:sp>
      <p:sp>
        <p:nvSpPr>
          <p:cNvPr id="11" name="Content Placeholder 2"/>
          <p:cNvSpPr txBox="1">
            <a:spLocks/>
          </p:cNvSpPr>
          <p:nvPr/>
        </p:nvSpPr>
        <p:spPr>
          <a:xfrm>
            <a:off x="524881" y="1405238"/>
            <a:ext cx="7948189" cy="4733431"/>
          </a:xfrm>
          <a:prstGeom prst="rect">
            <a:avLst/>
          </a:prstGeom>
        </p:spPr>
        <p:txBody>
          <a:bodyPr lIns="89447" tIns="44723" rIns="89447" bIns="44723"/>
          <a:lstStyle/>
          <a:p>
            <a:pPr marL="335425" marR="0" lvl="0" indent="-335425" algn="l" defTabSz="894466"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26754" marR="0" lvl="1" indent="-279521" algn="l" defTabSz="894466"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Second level</a:t>
            </a:r>
          </a:p>
          <a:p>
            <a:pPr marL="1118083" marR="0" lvl="2" indent="-223617" algn="l" defTabSz="894466"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smtClean="0">
                <a:ln>
                  <a:noFill/>
                </a:ln>
                <a:solidFill>
                  <a:schemeClr val="tx1"/>
                </a:solidFill>
                <a:effectLst/>
                <a:uLnTx/>
                <a:uFillTx/>
                <a:latin typeface="+mn-lt"/>
                <a:ea typeface="+mn-ea"/>
                <a:cs typeface="+mn-cs"/>
              </a:rPr>
              <a:t>Third level</a:t>
            </a:r>
          </a:p>
          <a:p>
            <a:pPr marL="1565316" marR="0" lvl="3" indent="-223617" algn="l" defTabSz="8944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12549" marR="0" lvl="4" indent="-223617" algn="l" defTabSz="894466"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2" name="Rounded Rectangle 11"/>
          <p:cNvSpPr/>
          <p:nvPr/>
        </p:nvSpPr>
        <p:spPr>
          <a:xfrm>
            <a:off x="224949" y="1095946"/>
            <a:ext cx="8548053" cy="5190643"/>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9447" tIns="44723" rIns="89447" bIns="44723" rtlCol="0" anchor="ctr"/>
          <a:lstStyle/>
          <a:p>
            <a:pPr algn="ctr"/>
            <a:endParaRPr lang="en-US"/>
          </a:p>
        </p:txBody>
      </p:sp>
      <p:sp>
        <p:nvSpPr>
          <p:cNvPr id="18" name="Rounded Rectangle 17"/>
          <p:cNvSpPr/>
          <p:nvPr/>
        </p:nvSpPr>
        <p:spPr>
          <a:xfrm>
            <a:off x="449898" y="369799"/>
            <a:ext cx="6823445" cy="1035438"/>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lIns="89447" tIns="44723" rIns="89447" bIns="44723" rtlCol="0" anchor="ctr"/>
          <a:lstStyle/>
          <a:p>
            <a:pPr algn="ctr"/>
            <a:endParaRPr lang="en-US"/>
          </a:p>
        </p:txBody>
      </p:sp>
      <p:grpSp>
        <p:nvGrpSpPr>
          <p:cNvPr id="14" name="Group 10"/>
          <p:cNvGrpSpPr/>
          <p:nvPr userDrawn="1"/>
        </p:nvGrpSpPr>
        <p:grpSpPr>
          <a:xfrm>
            <a:off x="7348326" y="221880"/>
            <a:ext cx="1424675" cy="1405237"/>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3900" kern="1200">
          <a:solidFill>
            <a:schemeClr val="tx2"/>
          </a:solidFill>
          <a:latin typeface="+mj-lt"/>
          <a:ea typeface="+mj-ea"/>
          <a:cs typeface="+mj-cs"/>
        </a:defRPr>
      </a:lvl1pPr>
    </p:titleStyle>
    <p:bodyStyle>
      <a:lvl1pPr marL="268340" indent="-268340" algn="l" rtl="0" eaLnBrk="1" latinLnBrk="0" hangingPunct="1">
        <a:spcBef>
          <a:spcPts val="567"/>
        </a:spcBef>
        <a:buClr>
          <a:schemeClr val="accent1"/>
        </a:buClr>
        <a:buSzPct val="85000"/>
        <a:buFont typeface="Wingdings 2"/>
        <a:buChar char=""/>
        <a:defRPr kumimoji="0" sz="2500" kern="1200">
          <a:solidFill>
            <a:schemeClr val="tx1"/>
          </a:solidFill>
          <a:latin typeface="+mn-lt"/>
          <a:ea typeface="+mn-ea"/>
          <a:cs typeface="+mn-cs"/>
        </a:defRPr>
      </a:lvl1pPr>
      <a:lvl2pPr marL="536680" indent="-223617" algn="l" rtl="0" eaLnBrk="1" latinLnBrk="0" hangingPunct="1">
        <a:spcBef>
          <a:spcPts val="362"/>
        </a:spcBef>
        <a:buClr>
          <a:schemeClr val="accent2"/>
        </a:buClr>
        <a:buSzPct val="85000"/>
        <a:buFont typeface="Wingdings 2"/>
        <a:buChar char=""/>
        <a:defRPr kumimoji="0" sz="2300" kern="1200">
          <a:solidFill>
            <a:schemeClr val="tx1"/>
          </a:solidFill>
          <a:latin typeface="+mn-lt"/>
          <a:ea typeface="+mn-ea"/>
          <a:cs typeface="+mn-cs"/>
        </a:defRPr>
      </a:lvl2pPr>
      <a:lvl3pPr marL="805019" indent="-223617" algn="l" rtl="0" eaLnBrk="1" latinLnBrk="0" hangingPunct="1">
        <a:spcBef>
          <a:spcPts val="362"/>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73359" indent="-223617" algn="l" rtl="0" eaLnBrk="1" latinLnBrk="0" hangingPunct="1">
        <a:spcBef>
          <a:spcPts val="362"/>
        </a:spcBef>
        <a:buClr>
          <a:schemeClr val="accent3"/>
        </a:buClr>
        <a:buSzPct val="80000"/>
        <a:buFont typeface="Wingdings 2"/>
        <a:buChar char=""/>
        <a:defRPr kumimoji="0" sz="2000" kern="1200">
          <a:solidFill>
            <a:schemeClr val="tx1"/>
          </a:solidFill>
          <a:latin typeface="+mn-lt"/>
          <a:ea typeface="+mn-ea"/>
          <a:cs typeface="+mn-cs"/>
        </a:defRPr>
      </a:lvl4pPr>
      <a:lvl5pPr marL="1341699" indent="-223617" algn="l" rtl="0" eaLnBrk="1" latinLnBrk="0" hangingPunct="1">
        <a:spcBef>
          <a:spcPts val="362"/>
        </a:spcBef>
        <a:buClr>
          <a:schemeClr val="accent3"/>
        </a:buClr>
        <a:buFontTx/>
        <a:buChar char="o"/>
        <a:defRPr kumimoji="0" sz="2000" kern="1200">
          <a:solidFill>
            <a:schemeClr val="tx1"/>
          </a:solidFill>
          <a:latin typeface="+mn-lt"/>
          <a:ea typeface="+mn-ea"/>
          <a:cs typeface="+mn-cs"/>
        </a:defRPr>
      </a:lvl5pPr>
      <a:lvl6pPr marL="1610039" indent="-223617" algn="l" rtl="0" eaLnBrk="1" latinLnBrk="0" hangingPunct="1">
        <a:spcBef>
          <a:spcPts val="362"/>
        </a:spcBef>
        <a:buClr>
          <a:schemeClr val="accent3"/>
        </a:buClr>
        <a:buChar char="•"/>
        <a:defRPr kumimoji="0" sz="1800" kern="1200" baseline="0">
          <a:solidFill>
            <a:schemeClr val="tx1"/>
          </a:solidFill>
          <a:latin typeface="+mn-lt"/>
          <a:ea typeface="+mn-ea"/>
          <a:cs typeface="+mn-cs"/>
        </a:defRPr>
      </a:lvl6pPr>
      <a:lvl7pPr marL="1878379" indent="-223617" algn="l" rtl="0" eaLnBrk="1" latinLnBrk="0" hangingPunct="1">
        <a:spcBef>
          <a:spcPts val="362"/>
        </a:spcBef>
        <a:buClr>
          <a:schemeClr val="accent2"/>
        </a:buClr>
        <a:buChar char="•"/>
        <a:defRPr kumimoji="0" sz="1800" kern="1200">
          <a:solidFill>
            <a:schemeClr val="tx1"/>
          </a:solidFill>
          <a:latin typeface="+mn-lt"/>
          <a:ea typeface="+mn-ea"/>
          <a:cs typeface="+mn-cs"/>
        </a:defRPr>
      </a:lvl7pPr>
      <a:lvl8pPr marL="2146719" indent="-223617" algn="l" rtl="0" eaLnBrk="1" latinLnBrk="0" hangingPunct="1">
        <a:spcBef>
          <a:spcPts val="362"/>
        </a:spcBef>
        <a:buClr>
          <a:schemeClr val="accent1">
            <a:tint val="60000"/>
          </a:schemeClr>
        </a:buClr>
        <a:buChar char="•"/>
        <a:defRPr kumimoji="0" sz="1800" kern="1200">
          <a:solidFill>
            <a:schemeClr val="tx1"/>
          </a:solidFill>
          <a:latin typeface="+mn-lt"/>
          <a:ea typeface="+mn-ea"/>
          <a:cs typeface="+mn-cs"/>
        </a:defRPr>
      </a:lvl8pPr>
      <a:lvl9pPr marL="2415058" indent="-223617" algn="l" rtl="0" eaLnBrk="1" latinLnBrk="0" hangingPunct="1">
        <a:spcBef>
          <a:spcPts val="362"/>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7233" algn="l" rtl="0" eaLnBrk="1" latinLnBrk="0" hangingPunct="1">
        <a:defRPr kumimoji="0" kern="1200">
          <a:solidFill>
            <a:schemeClr val="tx1"/>
          </a:solidFill>
          <a:latin typeface="+mn-lt"/>
          <a:ea typeface="+mn-ea"/>
          <a:cs typeface="+mn-cs"/>
        </a:defRPr>
      </a:lvl2pPr>
      <a:lvl3pPr marL="894466" algn="l" rtl="0" eaLnBrk="1" latinLnBrk="0" hangingPunct="1">
        <a:defRPr kumimoji="0" kern="1200">
          <a:solidFill>
            <a:schemeClr val="tx1"/>
          </a:solidFill>
          <a:latin typeface="+mn-lt"/>
          <a:ea typeface="+mn-ea"/>
          <a:cs typeface="+mn-cs"/>
        </a:defRPr>
      </a:lvl3pPr>
      <a:lvl4pPr marL="1341699" algn="l" rtl="0" eaLnBrk="1" latinLnBrk="0" hangingPunct="1">
        <a:defRPr kumimoji="0" kern="1200">
          <a:solidFill>
            <a:schemeClr val="tx1"/>
          </a:solidFill>
          <a:latin typeface="+mn-lt"/>
          <a:ea typeface="+mn-ea"/>
          <a:cs typeface="+mn-cs"/>
        </a:defRPr>
      </a:lvl4pPr>
      <a:lvl5pPr marL="1788932" algn="l" rtl="0" eaLnBrk="1" latinLnBrk="0" hangingPunct="1">
        <a:defRPr kumimoji="0" kern="1200">
          <a:solidFill>
            <a:schemeClr val="tx1"/>
          </a:solidFill>
          <a:latin typeface="+mn-lt"/>
          <a:ea typeface="+mn-ea"/>
          <a:cs typeface="+mn-cs"/>
        </a:defRPr>
      </a:lvl5pPr>
      <a:lvl6pPr marL="2236165" algn="l" rtl="0" eaLnBrk="1" latinLnBrk="0" hangingPunct="1">
        <a:defRPr kumimoji="0" kern="1200">
          <a:solidFill>
            <a:schemeClr val="tx1"/>
          </a:solidFill>
          <a:latin typeface="+mn-lt"/>
          <a:ea typeface="+mn-ea"/>
          <a:cs typeface="+mn-cs"/>
        </a:defRPr>
      </a:lvl6pPr>
      <a:lvl7pPr marL="2683398" algn="l" rtl="0" eaLnBrk="1" latinLnBrk="0" hangingPunct="1">
        <a:defRPr kumimoji="0" kern="1200">
          <a:solidFill>
            <a:schemeClr val="tx1"/>
          </a:solidFill>
          <a:latin typeface="+mn-lt"/>
          <a:ea typeface="+mn-ea"/>
          <a:cs typeface="+mn-cs"/>
        </a:defRPr>
      </a:lvl7pPr>
      <a:lvl8pPr marL="3130631" algn="l" rtl="0" eaLnBrk="1" latinLnBrk="0" hangingPunct="1">
        <a:defRPr kumimoji="0" kern="1200">
          <a:solidFill>
            <a:schemeClr val="tx1"/>
          </a:solidFill>
          <a:latin typeface="+mn-lt"/>
          <a:ea typeface="+mn-ea"/>
          <a:cs typeface="+mn-cs"/>
        </a:defRPr>
      </a:lvl8pPr>
      <a:lvl9pPr marL="357786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hyperlink" Target="http://www.easyguides.com.au/sitebuilder/store/large/178/MAN003.jp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hyperlink" Target="http://www.easyguides.com.au/sitebuilder/store/large/179/MAN005.jpg" TargetMode="Externa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hyperlink" Target="http://www.easyguides.com.au/sitebuilder/store/large/581/ppe003.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hyperlink" Target="http://www.easyguides.com.au/sitebuilder/store/large/561/ppe001b.jpg" TargetMode="Externa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easyguides.com.au/sitebuilder/store/large/591/ppe004.jpg" TargetMode="External"/><Relationship Id="rId7" Type="http://schemas.openxmlformats.org/officeDocument/2006/relationships/hyperlink" Target="http://www.easyguides.com.au/sitebuilder/store/large/621/ppe007.jpg" TargetMode="External"/><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hyperlink" Target="http://www.easyguides.com.au/sitebuilder/store/large/641/ppe009.jpg"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www.easyguides.com.au/sitebuilder/store/large/631/ppe00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3.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7200" dirty="0" smtClean="0"/>
              <a:t>WORKING SAFELY</a:t>
            </a:r>
            <a:endParaRPr lang="en-US" sz="7200" dirty="0"/>
          </a:p>
        </p:txBody>
      </p:sp>
      <p:sp>
        <p:nvSpPr>
          <p:cNvPr id="4" name="Rectangle 3"/>
          <p:cNvSpPr/>
          <p:nvPr/>
        </p:nvSpPr>
        <p:spPr>
          <a:xfrm>
            <a:off x="466527" y="3368258"/>
            <a:ext cx="4498975" cy="34163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is working safely</a:t>
            </a:r>
            <a:br>
              <a:rPr lang="en-A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A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 </a:t>
            </a:r>
            <a:br>
              <a:rPr lang="en-A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4639" y="159842"/>
            <a:ext cx="6019800" cy="11920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0543" y="519882"/>
            <a:ext cx="5905500" cy="720725"/>
          </a:xfrm>
        </p:spPr>
        <p:txBody>
          <a:bodyPr>
            <a:normAutofit fontScale="90000"/>
          </a:bodyPr>
          <a:lstStyle/>
          <a:p>
            <a:r>
              <a:rPr lang="en-AU" b="1" dirty="0"/>
              <a:t>Find the hazard</a:t>
            </a:r>
            <a:endParaRPr lang="en-US" b="1" dirty="0"/>
          </a:p>
        </p:txBody>
      </p:sp>
      <p:pic>
        <p:nvPicPr>
          <p:cNvPr id="72709" name="Picture 5" descr="Hazard box cutter"/>
          <p:cNvPicPr>
            <a:picLocks noChangeAspect="1" noChangeArrowheads="1"/>
          </p:cNvPicPr>
          <p:nvPr/>
        </p:nvPicPr>
        <p:blipFill>
          <a:blip r:embed="rId3" cstate="print"/>
          <a:srcRect/>
          <a:stretch>
            <a:fillRect/>
          </a:stretch>
        </p:blipFill>
        <p:spPr bwMode="auto">
          <a:xfrm>
            <a:off x="610543" y="1744018"/>
            <a:ext cx="6629918" cy="4176960"/>
          </a:xfrm>
          <a:prstGeom prst="roundRect">
            <a:avLst>
              <a:gd name="adj" fmla="val 511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547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Trip Hazard"/>
          <p:cNvPicPr>
            <a:picLocks noChangeAspect="1" noChangeArrowheads="1"/>
          </p:cNvPicPr>
          <p:nvPr/>
        </p:nvPicPr>
        <p:blipFill>
          <a:blip r:embed="rId3" cstate="print"/>
          <a:srcRect/>
          <a:stretch>
            <a:fillRect/>
          </a:stretch>
        </p:blipFill>
        <p:spPr bwMode="auto">
          <a:xfrm>
            <a:off x="1474639" y="1600002"/>
            <a:ext cx="4476328" cy="4548737"/>
          </a:xfrm>
          <a:prstGeom prst="roundRect">
            <a:avLst>
              <a:gd name="adj" fmla="val 44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2"/>
          <p:cNvSpPr>
            <a:spLocks noGrp="1" noChangeArrowheads="1"/>
          </p:cNvSpPr>
          <p:nvPr>
            <p:ph type="title"/>
          </p:nvPr>
        </p:nvSpPr>
        <p:spPr>
          <a:xfrm>
            <a:off x="610543" y="519882"/>
            <a:ext cx="5905500" cy="720725"/>
          </a:xfrm>
        </p:spPr>
        <p:txBody>
          <a:bodyPr>
            <a:normAutofit fontScale="90000"/>
          </a:bodyPr>
          <a:lstStyle/>
          <a:p>
            <a:r>
              <a:rPr lang="en-AU" b="1" dirty="0"/>
              <a:t>Find the hazard</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6" descr="Hazard grinding"/>
          <p:cNvPicPr>
            <a:picLocks noChangeAspect="1" noChangeArrowheads="1"/>
          </p:cNvPicPr>
          <p:nvPr/>
        </p:nvPicPr>
        <p:blipFill>
          <a:blip r:embed="rId3" cstate="print"/>
          <a:srcRect/>
          <a:stretch>
            <a:fillRect/>
          </a:stretch>
        </p:blipFill>
        <p:spPr bwMode="auto">
          <a:xfrm>
            <a:off x="970583" y="1671514"/>
            <a:ext cx="5884242" cy="4413182"/>
          </a:xfrm>
          <a:prstGeom prst="roundRect">
            <a:avLst>
              <a:gd name="adj" fmla="val 54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2"/>
          <p:cNvSpPr>
            <a:spLocks noGrp="1" noChangeArrowheads="1"/>
          </p:cNvSpPr>
          <p:nvPr>
            <p:ph type="title"/>
          </p:nvPr>
        </p:nvSpPr>
        <p:spPr>
          <a:xfrm>
            <a:off x="610543" y="519882"/>
            <a:ext cx="5905500" cy="720725"/>
          </a:xfrm>
        </p:spPr>
        <p:txBody>
          <a:bodyPr>
            <a:normAutofit fontScale="90000"/>
          </a:bodyPr>
          <a:lstStyle/>
          <a:p>
            <a:r>
              <a:rPr lang="en-AU" b="1" dirty="0"/>
              <a:t>Find the hazard</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6600" dirty="0" smtClean="0">
                <a:latin typeface="Arial Black" pitchFamily="34" charset="0"/>
              </a:rPr>
              <a:t>SIGNS SAY ALOT!</a:t>
            </a:r>
            <a:endParaRPr lang="en-US" sz="6600" dirty="0">
              <a:latin typeface="Arial Black" pitchFamily="34" charset="0"/>
            </a:endParaRPr>
          </a:p>
        </p:txBody>
      </p:sp>
      <p:pic>
        <p:nvPicPr>
          <p:cNvPr id="73730" name="Picture 2" descr="http://t1.gstatic.com/images?q=tbn:ANd9GcTWGoTMT5hUlxhCeD00IyXTW6Wbx4TDoij29eJ18bPr9LnyOT8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6607" y="3040162"/>
            <a:ext cx="3439269" cy="3439269"/>
          </a:xfrm>
          <a:prstGeom prst="rect">
            <a:avLst/>
          </a:prstGeom>
          <a:noFill/>
        </p:spPr>
      </p:pic>
      <p:pic>
        <p:nvPicPr>
          <p:cNvPr id="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2631" y="159842"/>
            <a:ext cx="6019800" cy="11920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10543" y="519882"/>
            <a:ext cx="6497637" cy="649287"/>
          </a:xfrm>
        </p:spPr>
        <p:txBody>
          <a:bodyPr>
            <a:normAutofit fontScale="90000"/>
          </a:bodyPr>
          <a:lstStyle/>
          <a:p>
            <a:r>
              <a:rPr lang="en-AU" b="1" dirty="0"/>
              <a:t>Hazard signs</a:t>
            </a:r>
            <a:endParaRPr lang="en-US" b="1" dirty="0"/>
          </a:p>
        </p:txBody>
      </p:sp>
      <p:sp>
        <p:nvSpPr>
          <p:cNvPr id="80899" name="Rectangle 3"/>
          <p:cNvSpPr>
            <a:spLocks noGrp="1" noChangeArrowheads="1"/>
          </p:cNvSpPr>
          <p:nvPr>
            <p:ph idx="1"/>
          </p:nvPr>
        </p:nvSpPr>
        <p:spPr>
          <a:xfrm>
            <a:off x="466527" y="1672010"/>
            <a:ext cx="8136903" cy="720576"/>
          </a:xfrm>
        </p:spPr>
        <p:txBody>
          <a:bodyPr>
            <a:normAutofit fontScale="85000" lnSpcReduction="10000"/>
          </a:bodyPr>
          <a:lstStyle/>
          <a:p>
            <a:pPr marL="0" indent="0">
              <a:lnSpc>
                <a:spcPts val="4200"/>
              </a:lnSpc>
              <a:buFont typeface="Times"/>
              <a:buNone/>
            </a:pPr>
            <a:r>
              <a:rPr lang="en-AU" sz="3200" b="1" dirty="0"/>
              <a:t>Your workplace has signs to remind you to be careful.</a:t>
            </a:r>
          </a:p>
        </p:txBody>
      </p:sp>
      <p:pic>
        <p:nvPicPr>
          <p:cNvPr id="75780" name="Picture 4" descr="http://t0.gstatic.com/images?q=tbn:ANd9GcT0zAsdc_rIgW5LynBErhajj7mTpV4vvN0kmqzJGjEjuXsM4nMndA"/>
          <p:cNvPicPr>
            <a:picLocks noChangeAspect="1" noChangeArrowheads="1"/>
          </p:cNvPicPr>
          <p:nvPr/>
        </p:nvPicPr>
        <p:blipFill>
          <a:blip r:embed="rId3" cstate="print"/>
          <a:srcRect/>
          <a:stretch>
            <a:fillRect/>
          </a:stretch>
        </p:blipFill>
        <p:spPr bwMode="auto">
          <a:xfrm>
            <a:off x="3058815" y="3328194"/>
            <a:ext cx="1446037" cy="1728192"/>
          </a:xfrm>
          <a:prstGeom prst="rect">
            <a:avLst/>
          </a:prstGeom>
          <a:noFill/>
        </p:spPr>
      </p:pic>
      <p:pic>
        <p:nvPicPr>
          <p:cNvPr id="75782" name="Picture 6" descr="http://t0.gstatic.com/images?q=tbn:ANd9GcRWEKaiiHYR3rXVTTwAjbTARtMumBzMEY6TOgtVb1LQ4ixUw-byYkgyFVm_"/>
          <p:cNvPicPr>
            <a:picLocks noChangeAspect="1" noChangeArrowheads="1"/>
          </p:cNvPicPr>
          <p:nvPr/>
        </p:nvPicPr>
        <p:blipFill>
          <a:blip r:embed="rId4" cstate="print"/>
          <a:srcRect/>
          <a:stretch>
            <a:fillRect/>
          </a:stretch>
        </p:blipFill>
        <p:spPr bwMode="auto">
          <a:xfrm>
            <a:off x="6227168" y="2487551"/>
            <a:ext cx="2232248" cy="1632731"/>
          </a:xfrm>
          <a:prstGeom prst="rect">
            <a:avLst/>
          </a:prstGeom>
          <a:noFill/>
        </p:spPr>
      </p:pic>
      <p:pic>
        <p:nvPicPr>
          <p:cNvPr id="75784" name="Picture 8" descr="http://t1.gstatic.com/images?q=tbn:ANd9GcRB4YzdyB9gAiCXtl96dPDUqUMgmHtlvQN_N4TZzh_GP-i41KYNlSZbpdhH"/>
          <p:cNvPicPr>
            <a:picLocks noChangeAspect="1" noChangeArrowheads="1"/>
          </p:cNvPicPr>
          <p:nvPr/>
        </p:nvPicPr>
        <p:blipFill>
          <a:blip r:embed="rId5" cstate="print"/>
          <a:srcRect/>
          <a:stretch>
            <a:fillRect/>
          </a:stretch>
        </p:blipFill>
        <p:spPr bwMode="auto">
          <a:xfrm>
            <a:off x="4714999" y="3328194"/>
            <a:ext cx="1296143" cy="1728192"/>
          </a:xfrm>
          <a:prstGeom prst="rect">
            <a:avLst/>
          </a:prstGeom>
          <a:noFill/>
        </p:spPr>
      </p:pic>
      <p:pic>
        <p:nvPicPr>
          <p:cNvPr id="75786" name="Picture 10" descr="http://t0.gstatic.com/images?q=tbn:ANd9GcQNiMNyEkK-UOjpMWn0Ep6vbsB-J-DcQqui7JSm4VigCAIM7APTPw"/>
          <p:cNvPicPr>
            <a:picLocks noChangeAspect="1" noChangeArrowheads="1"/>
          </p:cNvPicPr>
          <p:nvPr/>
        </p:nvPicPr>
        <p:blipFill>
          <a:blip r:embed="rId6" cstate="print"/>
          <a:srcRect/>
          <a:stretch>
            <a:fillRect/>
          </a:stretch>
        </p:blipFill>
        <p:spPr bwMode="auto">
          <a:xfrm>
            <a:off x="538535" y="2464098"/>
            <a:ext cx="2195461" cy="1474324"/>
          </a:xfrm>
          <a:prstGeom prst="rect">
            <a:avLst/>
          </a:prstGeom>
          <a:noFill/>
        </p:spPr>
      </p:pic>
      <p:pic>
        <p:nvPicPr>
          <p:cNvPr id="75788" name="Picture 12" descr="http://t0.gstatic.com/images?q=tbn:ANd9GcR3by3NFqx2qph90ECU7vCK0-N4uYVm4VcMaPooLSQZvVnNc9t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535" y="4120282"/>
            <a:ext cx="2160240" cy="1729913"/>
          </a:xfrm>
          <a:prstGeom prst="rect">
            <a:avLst/>
          </a:prstGeom>
          <a:noFill/>
        </p:spPr>
      </p:pic>
      <p:pic>
        <p:nvPicPr>
          <p:cNvPr id="75790" name="Picture 14" descr="http://t2.gstatic.com/images?q=tbn:ANd9GcScfsBVBvExvQnCUL-sco6aiGpEgLGLDqPfQDtWr_OS3q30E9b-pA"/>
          <p:cNvPicPr>
            <a:picLocks noChangeAspect="1" noChangeArrowheads="1"/>
          </p:cNvPicPr>
          <p:nvPr/>
        </p:nvPicPr>
        <p:blipFill>
          <a:blip r:embed="rId8" cstate="print"/>
          <a:srcRect t="13440" b="14302"/>
          <a:stretch>
            <a:fillRect/>
          </a:stretch>
        </p:blipFill>
        <p:spPr bwMode="auto">
          <a:xfrm>
            <a:off x="6267030" y="4408314"/>
            <a:ext cx="2192385" cy="15841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449263" y="2392363"/>
            <a:ext cx="4049712" cy="2054225"/>
          </a:xfrm>
          <a:prstGeom prst="rect">
            <a:avLst/>
          </a:prstGeom>
          <a:noFill/>
          <a:ln w="9525">
            <a:noFill/>
            <a:miter lim="800000"/>
            <a:headEnd/>
            <a:tailEnd/>
          </a:ln>
          <a:effectLst/>
        </p:spPr>
        <p:txBody>
          <a:bodyPr lIns="89447" tIns="44723" rIns="89447" bIns="44723"/>
          <a:lstStyle/>
          <a:p>
            <a:pPr marL="292100" indent="-292100" algn="l" eaLnBrk="1" hangingPunct="1">
              <a:lnSpc>
                <a:spcPts val="3400"/>
              </a:lnSpc>
              <a:buFont typeface="Times"/>
              <a:buChar char="•"/>
            </a:pPr>
            <a:endParaRPr lang="en-AU">
              <a:latin typeface="Arial" charset="0"/>
            </a:endParaRPr>
          </a:p>
        </p:txBody>
      </p:sp>
      <p:pic>
        <p:nvPicPr>
          <p:cNvPr id="5" name="Picture 8" descr="http://www.easyguides.com.au/sitebuilder/store/medium/178/MAN003.jpg">
            <a:hlinkClick r:id="rId3" tooltip="Poster - Move Your Feet"/>
          </p:cNvPr>
          <p:cNvPicPr>
            <a:picLocks noChangeAspect="1" noChangeArrowheads="1"/>
          </p:cNvPicPr>
          <p:nvPr/>
        </p:nvPicPr>
        <p:blipFill>
          <a:blip r:embed="rId4" cstate="print"/>
          <a:srcRect/>
          <a:stretch>
            <a:fillRect/>
          </a:stretch>
        </p:blipFill>
        <p:spPr bwMode="auto">
          <a:xfrm>
            <a:off x="466527" y="1600001"/>
            <a:ext cx="3168352" cy="4475073"/>
          </a:xfrm>
          <a:prstGeom prst="rect">
            <a:avLst/>
          </a:prstGeom>
          <a:noFill/>
        </p:spPr>
      </p:pic>
      <p:sp>
        <p:nvSpPr>
          <p:cNvPr id="8" name="Title 7"/>
          <p:cNvSpPr>
            <a:spLocks noGrp="1"/>
          </p:cNvSpPr>
          <p:nvPr>
            <p:ph type="title"/>
          </p:nvPr>
        </p:nvSpPr>
        <p:spPr/>
        <p:txBody>
          <a:bodyPr/>
          <a:lstStyle/>
          <a:p>
            <a:r>
              <a:rPr lang="en-US" b="1" dirty="0" smtClean="0"/>
              <a:t>SAFE LIFTING POSTERS</a:t>
            </a:r>
            <a:endParaRPr lang="en-US" b="1" dirty="0"/>
          </a:p>
        </p:txBody>
      </p:sp>
      <p:pic>
        <p:nvPicPr>
          <p:cNvPr id="6" name="Picture 10" descr="http://www.easyguides.com.au/sitebuilder/store/medium/179/MAN005.jpg">
            <a:hlinkClick r:id="rId5" tooltip="Poster - Straight Back, Bent Legs"/>
          </p:cNvPr>
          <p:cNvPicPr>
            <a:picLocks noChangeAspect="1" noChangeArrowheads="1"/>
          </p:cNvPicPr>
          <p:nvPr/>
        </p:nvPicPr>
        <p:blipFill>
          <a:blip r:embed="rId6" cstate="print"/>
          <a:srcRect/>
          <a:stretch>
            <a:fillRect/>
          </a:stretch>
        </p:blipFill>
        <p:spPr bwMode="auto">
          <a:xfrm>
            <a:off x="3922911" y="2248074"/>
            <a:ext cx="4536504" cy="32118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6" name="Picture 16" descr="http://www.easyguides.com.au/sitebuilder/store/medium/581/ppe003.jpg">
            <a:hlinkClick r:id="rId3" tooltip="Poster - Protection Matters"/>
          </p:cNvPr>
          <p:cNvPicPr>
            <a:picLocks noChangeAspect="1" noChangeArrowheads="1"/>
          </p:cNvPicPr>
          <p:nvPr/>
        </p:nvPicPr>
        <p:blipFill>
          <a:blip r:embed="rId4" cstate="print"/>
          <a:srcRect/>
          <a:stretch>
            <a:fillRect/>
          </a:stretch>
        </p:blipFill>
        <p:spPr bwMode="auto">
          <a:xfrm>
            <a:off x="826567" y="1600002"/>
            <a:ext cx="3160864" cy="4464496"/>
          </a:xfrm>
          <a:prstGeom prst="roundRect">
            <a:avLst>
              <a:gd name="adj" fmla="val 56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698" name="Picture 18" descr="http://www.easyguides.com.au/sitebuilder/store/medium/561/ppe001b.jpg">
            <a:hlinkClick r:id="rId5" tooltip="Poster - Protect Yourself"/>
          </p:cNvPr>
          <p:cNvPicPr>
            <a:picLocks noChangeAspect="1" noChangeArrowheads="1"/>
          </p:cNvPicPr>
          <p:nvPr/>
        </p:nvPicPr>
        <p:blipFill>
          <a:blip r:embed="rId6" cstate="print"/>
          <a:srcRect/>
          <a:stretch>
            <a:fillRect/>
          </a:stretch>
        </p:blipFill>
        <p:spPr bwMode="auto">
          <a:xfrm>
            <a:off x="4354959" y="1600002"/>
            <a:ext cx="3168352" cy="4475073"/>
          </a:xfrm>
          <a:prstGeom prst="roundRect">
            <a:avLst>
              <a:gd name="adj" fmla="val 53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7"/>
          <p:cNvSpPr>
            <a:spLocks noGrp="1"/>
          </p:cNvSpPr>
          <p:nvPr>
            <p:ph type="title"/>
          </p:nvPr>
        </p:nvSpPr>
        <p:spPr>
          <a:xfrm>
            <a:off x="538535" y="447874"/>
            <a:ext cx="6552728" cy="864096"/>
          </a:xfrm>
        </p:spPr>
        <p:txBody>
          <a:bodyPr/>
          <a:lstStyle/>
          <a:p>
            <a:r>
              <a:rPr lang="en-US" b="1" dirty="0" smtClean="0"/>
              <a:t>PPE POSTERS</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asyguides.com.au/sitebuilder/store/large/861/ppe010.jpg"/>
          <p:cNvPicPr>
            <a:picLocks noChangeAspect="1" noChangeArrowheads="1"/>
          </p:cNvPicPr>
          <p:nvPr/>
        </p:nvPicPr>
        <p:blipFill>
          <a:blip r:embed="rId2" cstate="print"/>
          <a:srcRect/>
          <a:stretch>
            <a:fillRect/>
          </a:stretch>
        </p:blipFill>
        <p:spPr bwMode="auto">
          <a:xfrm>
            <a:off x="538535" y="519882"/>
            <a:ext cx="1884453" cy="2661656"/>
          </a:xfrm>
          <a:prstGeom prst="rect">
            <a:avLst/>
          </a:prstGeom>
          <a:noFill/>
        </p:spPr>
      </p:pic>
      <p:pic>
        <p:nvPicPr>
          <p:cNvPr id="5" name="Picture 4" descr="http://www.easyguides.com.au/sitebuilder/store/medium/591/ppe004.jpg">
            <a:hlinkClick r:id="rId3" tooltip="Poster - Be Seen"/>
          </p:cNvPr>
          <p:cNvPicPr>
            <a:picLocks noChangeAspect="1" noChangeArrowheads="1"/>
          </p:cNvPicPr>
          <p:nvPr/>
        </p:nvPicPr>
        <p:blipFill>
          <a:blip r:embed="rId4" cstate="print"/>
          <a:srcRect/>
          <a:stretch>
            <a:fillRect/>
          </a:stretch>
        </p:blipFill>
        <p:spPr bwMode="auto">
          <a:xfrm>
            <a:off x="538535" y="3420138"/>
            <a:ext cx="1872207" cy="2644360"/>
          </a:xfrm>
          <a:prstGeom prst="rect">
            <a:avLst/>
          </a:prstGeom>
          <a:noFill/>
        </p:spPr>
      </p:pic>
      <p:pic>
        <p:nvPicPr>
          <p:cNvPr id="6" name="Picture 6" descr="http://www.easyguides.com.au/sitebuilder/store/medium/641/ppe009.jpg">
            <a:hlinkClick r:id="rId5" tooltip="Poster - The Sound of Silence"/>
          </p:cNvPr>
          <p:cNvPicPr>
            <a:picLocks noChangeAspect="1" noChangeArrowheads="1"/>
          </p:cNvPicPr>
          <p:nvPr/>
        </p:nvPicPr>
        <p:blipFill>
          <a:blip r:embed="rId6" cstate="print"/>
          <a:srcRect/>
          <a:stretch>
            <a:fillRect/>
          </a:stretch>
        </p:blipFill>
        <p:spPr bwMode="auto">
          <a:xfrm>
            <a:off x="6731223" y="3420137"/>
            <a:ext cx="1872208" cy="2644361"/>
          </a:xfrm>
          <a:prstGeom prst="rect">
            <a:avLst/>
          </a:prstGeom>
          <a:noFill/>
        </p:spPr>
      </p:pic>
      <p:pic>
        <p:nvPicPr>
          <p:cNvPr id="7" name="Picture 12" descr="http://www.easyguides.com.au/sitebuilder/store/medium/621/ppe007.jpg">
            <a:hlinkClick r:id="rId7" tooltip="Poster - Foot Protection"/>
          </p:cNvPr>
          <p:cNvPicPr>
            <a:picLocks noChangeAspect="1" noChangeArrowheads="1"/>
          </p:cNvPicPr>
          <p:nvPr/>
        </p:nvPicPr>
        <p:blipFill>
          <a:blip r:embed="rId8" cstate="print"/>
          <a:srcRect/>
          <a:stretch>
            <a:fillRect/>
          </a:stretch>
        </p:blipFill>
        <p:spPr bwMode="auto">
          <a:xfrm>
            <a:off x="4642992" y="3420138"/>
            <a:ext cx="1872207" cy="2644360"/>
          </a:xfrm>
          <a:prstGeom prst="rect">
            <a:avLst/>
          </a:prstGeom>
          <a:noFill/>
        </p:spPr>
      </p:pic>
      <p:pic>
        <p:nvPicPr>
          <p:cNvPr id="8" name="Picture 14" descr="http://www.easyguides.com.au/sitebuilder/store/medium/631/ppe008.jpg">
            <a:hlinkClick r:id="rId9" tooltip="Poster - Use Your Head"/>
          </p:cNvPr>
          <p:cNvPicPr>
            <a:picLocks noChangeAspect="1" noChangeArrowheads="1"/>
          </p:cNvPicPr>
          <p:nvPr/>
        </p:nvPicPr>
        <p:blipFill>
          <a:blip r:embed="rId10" cstate="print"/>
          <a:srcRect/>
          <a:stretch>
            <a:fillRect/>
          </a:stretch>
        </p:blipFill>
        <p:spPr bwMode="auto">
          <a:xfrm>
            <a:off x="2631953" y="3427463"/>
            <a:ext cx="1867022" cy="2637035"/>
          </a:xfrm>
          <a:prstGeom prst="rect">
            <a:avLst/>
          </a:prstGeom>
          <a:noFill/>
        </p:spPr>
      </p:pic>
      <p:sp>
        <p:nvSpPr>
          <p:cNvPr id="9" name="Rectangle 8"/>
          <p:cNvSpPr/>
          <p:nvPr/>
        </p:nvSpPr>
        <p:spPr>
          <a:xfrm>
            <a:off x="2770783" y="1888034"/>
            <a:ext cx="5256584" cy="1200329"/>
          </a:xfrm>
          <a:prstGeom prst="rect">
            <a:avLst/>
          </a:prstGeom>
          <a:ln w="53975"/>
          <a:scene3d>
            <a:camera prst="orthographicFront"/>
            <a:lightRig rig="threePt" dir="t">
              <a:rot lat="0" lon="0" rev="5400000"/>
            </a:lightRig>
          </a:scene3d>
          <a:sp3d extrusionH="317500" contourW="12700" prstMaterial="softEdge"/>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IT’S YOUR RESPONSIBILITY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10" name="Rectangle 9"/>
          <p:cNvSpPr/>
          <p:nvPr/>
        </p:nvSpPr>
        <p:spPr>
          <a:xfrm>
            <a:off x="2450632" y="663898"/>
            <a:ext cx="475508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WORK SAFE, BE SAFE!</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ctrTitle"/>
          </p:nvPr>
        </p:nvSpPr>
        <p:spPr>
          <a:xfrm>
            <a:off x="0" y="1383978"/>
            <a:ext cx="8997950" cy="1296144"/>
          </a:xfrm>
        </p:spPr>
        <p:txBody>
          <a:bodyPr>
            <a:normAutofit/>
          </a:bodyPr>
          <a:lstStyle/>
          <a:p>
            <a:pPr>
              <a:lnSpc>
                <a:spcPts val="4500"/>
              </a:lnSpc>
            </a:pPr>
            <a:r>
              <a:rPr lang="en-AU" sz="4800" dirty="0"/>
              <a:t>Keeping </a:t>
            </a:r>
            <a:r>
              <a:rPr lang="en-AU" sz="4800" dirty="0" smtClean="0"/>
              <a:t>your workplace safe.</a:t>
            </a:r>
            <a:endParaRPr lang="en-US" sz="4800" dirty="0"/>
          </a:p>
        </p:txBody>
      </p:sp>
      <p:pic>
        <p:nvPicPr>
          <p:cNvPr id="31746" name="Picture 2" descr="http://www.safetybanners.com/img/lg/B/Pursuit-Safe-Workplace-B-0122.gif"/>
          <p:cNvPicPr>
            <a:picLocks noChangeAspect="1" noChangeArrowheads="1"/>
          </p:cNvPicPr>
          <p:nvPr/>
        </p:nvPicPr>
        <p:blipFill>
          <a:blip r:embed="rId3" cstate="print"/>
          <a:srcRect/>
          <a:stretch>
            <a:fillRect/>
          </a:stretch>
        </p:blipFill>
        <p:spPr bwMode="auto">
          <a:xfrm>
            <a:off x="250503" y="3184178"/>
            <a:ext cx="5040906" cy="1474465"/>
          </a:xfrm>
          <a:prstGeom prst="rect">
            <a:avLst/>
          </a:prstGeom>
          <a:noFill/>
        </p:spPr>
      </p:pic>
      <p:pic>
        <p:nvPicPr>
          <p:cNvPr id="31748" name="Picture 4" descr="http://www.safetybanners.com/img/lg/B/Celebrate-Our-Safe-Workplace-B-0116.gif"/>
          <p:cNvPicPr>
            <a:picLocks noChangeAspect="1" noChangeArrowheads="1"/>
          </p:cNvPicPr>
          <p:nvPr/>
        </p:nvPicPr>
        <p:blipFill>
          <a:blip r:embed="rId4" cstate="print"/>
          <a:srcRect/>
          <a:stretch>
            <a:fillRect/>
          </a:stretch>
        </p:blipFill>
        <p:spPr bwMode="auto">
          <a:xfrm>
            <a:off x="178495" y="4912370"/>
            <a:ext cx="5169805" cy="1512168"/>
          </a:xfrm>
          <a:prstGeom prst="rect">
            <a:avLst/>
          </a:prstGeom>
          <a:noFill/>
        </p:spPr>
      </p:pic>
      <p:pic>
        <p:nvPicPr>
          <p:cNvPr id="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46647" y="159842"/>
            <a:ext cx="6019800" cy="1192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cosafe.com/images/posters/P812_full.jpg"/>
          <p:cNvPicPr>
            <a:picLocks noChangeAspect="1" noChangeArrowheads="1"/>
          </p:cNvPicPr>
          <p:nvPr/>
        </p:nvPicPr>
        <p:blipFill>
          <a:blip r:embed="rId3" cstate="print"/>
          <a:srcRect/>
          <a:stretch>
            <a:fillRect/>
          </a:stretch>
        </p:blipFill>
        <p:spPr bwMode="auto">
          <a:xfrm>
            <a:off x="610543" y="447874"/>
            <a:ext cx="4320480" cy="5736694"/>
          </a:xfrm>
          <a:prstGeom prst="rect">
            <a:avLst/>
          </a:prstGeom>
          <a:noFill/>
          <a:ln w="28575">
            <a:solidFill>
              <a:schemeClr val="tx1"/>
            </a:solidFill>
          </a:ln>
        </p:spPr>
      </p:pic>
      <p:pic>
        <p:nvPicPr>
          <p:cNvPr id="29700" name="Picture 4" descr="http://www.safetyworld.com/images/posters/zoom12.gif"/>
          <p:cNvPicPr>
            <a:picLocks noChangeAspect="1" noChangeArrowheads="1"/>
          </p:cNvPicPr>
          <p:nvPr/>
        </p:nvPicPr>
        <p:blipFill>
          <a:blip r:embed="rId4" cstate="print"/>
          <a:srcRect/>
          <a:stretch>
            <a:fillRect/>
          </a:stretch>
        </p:blipFill>
        <p:spPr bwMode="auto">
          <a:xfrm>
            <a:off x="5291063" y="1822288"/>
            <a:ext cx="3260444" cy="4252752"/>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538535" y="591890"/>
            <a:ext cx="6929438" cy="648072"/>
          </a:xfrm>
        </p:spPr>
        <p:txBody>
          <a:bodyPr>
            <a:normAutofit fontScale="90000"/>
          </a:bodyPr>
          <a:lstStyle/>
          <a:p>
            <a:r>
              <a:rPr lang="en-AU" b="1" dirty="0" smtClean="0"/>
              <a:t>How do you work safely?</a:t>
            </a:r>
            <a:endParaRPr lang="en-US" b="1" dirty="0"/>
          </a:p>
        </p:txBody>
      </p:sp>
      <p:sp>
        <p:nvSpPr>
          <p:cNvPr id="235523" name="Rectangle 3"/>
          <p:cNvSpPr>
            <a:spLocks noGrp="1" noChangeArrowheads="1"/>
          </p:cNvSpPr>
          <p:nvPr>
            <p:ph idx="1"/>
          </p:nvPr>
        </p:nvSpPr>
        <p:spPr>
          <a:xfrm>
            <a:off x="2914799" y="2536106"/>
            <a:ext cx="4608512" cy="3024336"/>
          </a:xfrm>
        </p:spPr>
        <p:txBody>
          <a:bodyPr>
            <a:normAutofit/>
          </a:bodyPr>
          <a:lstStyle/>
          <a:p>
            <a:pPr marL="609600" indent="-609600">
              <a:lnSpc>
                <a:spcPts val="4200"/>
              </a:lnSpc>
              <a:buFont typeface="Times"/>
              <a:buNone/>
            </a:pPr>
            <a:r>
              <a:rPr lang="en-AU" sz="2800" b="1" dirty="0"/>
              <a:t>Follow safety instructions</a:t>
            </a:r>
          </a:p>
          <a:p>
            <a:pPr marL="609600" indent="-609600">
              <a:lnSpc>
                <a:spcPts val="4200"/>
              </a:lnSpc>
              <a:buFont typeface="Times"/>
              <a:buNone/>
            </a:pPr>
            <a:r>
              <a:rPr lang="en-AU" sz="2800" b="1" dirty="0"/>
              <a:t>Wash your hands</a:t>
            </a:r>
          </a:p>
          <a:p>
            <a:pPr marL="609600" indent="-609600">
              <a:lnSpc>
                <a:spcPts val="4200"/>
              </a:lnSpc>
              <a:buFont typeface="Times"/>
              <a:buNone/>
            </a:pPr>
            <a:r>
              <a:rPr lang="en-AU" sz="2800" b="1" dirty="0"/>
              <a:t>Wear </a:t>
            </a:r>
            <a:r>
              <a:rPr lang="en-AU" sz="2800" b="1" dirty="0" smtClean="0"/>
              <a:t>PPP</a:t>
            </a:r>
            <a:endParaRPr lang="en-US" sz="2800" b="1" dirty="0"/>
          </a:p>
        </p:txBody>
      </p:sp>
      <p:sp>
        <p:nvSpPr>
          <p:cNvPr id="4" name="Rectangle 3"/>
          <p:cNvSpPr/>
          <p:nvPr/>
        </p:nvSpPr>
        <p:spPr>
          <a:xfrm>
            <a:off x="2791271" y="1744018"/>
            <a:ext cx="338759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YOU MUST,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042591" y="4336306"/>
            <a:ext cx="2203247" cy="1849312"/>
          </a:xfrm>
          <a:prstGeom prst="roundRect">
            <a:avLst>
              <a:gd name="adj" fmla="val 136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Dad\AppData\Local\Microsoft\Windows\Temporary Internet Files\Content.IE5\9NXP6VMV\MC900412396[1].wmf"/>
          <p:cNvPicPr>
            <a:picLocks noChangeAspect="1" noChangeArrowheads="1"/>
          </p:cNvPicPr>
          <p:nvPr/>
        </p:nvPicPr>
        <p:blipFill>
          <a:blip r:embed="rId4" cstate="print"/>
          <a:srcRect/>
          <a:stretch>
            <a:fillRect/>
          </a:stretch>
        </p:blipFill>
        <p:spPr bwMode="auto">
          <a:xfrm>
            <a:off x="6659215" y="1600002"/>
            <a:ext cx="2100904" cy="1800200"/>
          </a:xfrm>
          <a:prstGeom prst="rect">
            <a:avLst/>
          </a:prstGeom>
          <a:noFill/>
        </p:spPr>
      </p:pic>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4519" y="1600002"/>
            <a:ext cx="2415566" cy="2502074"/>
          </a:xfrm>
          <a:prstGeom prst="rect">
            <a:avLst/>
          </a:prstGeom>
          <a:noFill/>
          <a:ln w="9525">
            <a:noFill/>
            <a:miter lim="800000"/>
            <a:headEnd/>
            <a:tailEnd/>
          </a:ln>
        </p:spPr>
      </p:pic>
      <p:pic>
        <p:nvPicPr>
          <p:cNvPr id="1030" name="Picture 6" descr="http://web.princeton.edu/sites/ehs/biosafety/livevirusworker/PPE33C.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34879" y="3832250"/>
            <a:ext cx="3783845" cy="2293723"/>
          </a:xfrm>
          <a:prstGeom prst="rect">
            <a:avLst/>
          </a:prstGeom>
          <a:noFill/>
        </p:spPr>
      </p:pic>
    </p:spTree>
  </p:cSld>
  <p:clrMapOvr>
    <a:masterClrMapping/>
  </p:clrMapOvr>
  <p:transition advTm="10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Don’t forget MULTILINGUAL.</a:t>
            </a:r>
            <a:endParaRPr lang="en-US" b="1" dirty="0"/>
          </a:p>
        </p:txBody>
      </p:sp>
      <p:sp>
        <p:nvSpPr>
          <p:cNvPr id="74754" name="AutoShape 2" descr="data:image/jpg;base64,/9j/4AAQSkZJRgABAQAAAQABAAD/2wCEAAkGBhQSEBQUExQVFBUWFx0WFxQXGB4cHRwhHx4cGR4cHh8cICYfHB8jHyAcHzEgJScsLC0sIB8xNTAqNSYrLCkBCQoKDgwOGg8PGjAiHCMwKS8sLCorNTQqLS0tLSw0LCouNC4sLio1NSwqKiksLCw0LCkpLCwsLCwpLiosLCwsLP/AABEIAKAAcwMBIgACEQEDEQH/xAAcAAACAwEBAQEAAAAAAAAAAAAFBgAEBwMBAgj/xABGEAACAQIEAgQKBgcIAgMAAAABAgMEEQAFEiEGMQcTFEEiMlFUYXFzkrLRFhc1UoGTFTZCcpGz0iMlJjNiobHCdIIkg8H/xAAbAQACAgMBAAAAAAAAAAAAAAABBAIDAAUGB//EADYRAAEDAgQDBgMHBQEAAAAAAAEAAhEDBBIhMVETQXEFImGBkbEUI8EVMjOCodHhNEJT8PFS/9oADAMBAAIRAxEAPwC9XV8VbFJX5jLIKESGOnp1LBNIbQJHCbuzEeoDAbtnDX3B7s3zxxzL9UYv3l/mtixmHC2S0UFMatJdU0YYMC5udKlidJsN2GOUe/iuc6o+pJc5oDDyarwI0AXz2zhr7g92b54nbOGvuD3ZvnhP6UMho6aeEUTKUeMlgsnWAEEgb3NrjuwVg6PIzw+avSe0bzA3PiBtNrcvFub4t4FEU2VHVqgDyAJdnJ3WSZIgI32zhr7g92b54nbOGvuD3ZvnjOOA8qjqcxp4ZV1Ru5DLci40seY37sOlPwRSHiJ6Mxns4jLBNTc+rDc7354lWtqVF5Y6rUkNLvvcggCTyCJ9s4a+4P4TfPE7bw19we7N88J3YaCnzmoiqlbskbSKqrqJBHi8jc4e14ayI0Jreqk6gNp1Xk1Xvp8W9+eKa1OnSwkvrEOiCDzOg6oiTyCq9s4a+4Pdm+eJ2zhr7g92b54VaXLcvqs6p4aZWNK9gysWBJ0sTuTfmBjhnXDUC58KNFKwmeOPSCSbNpvYnfvOLxa08eA1KoOHFm7l+6GI7BOPbeGvuD3Zvnids4a+4Pdm+eLtZwrkcVYlG8MnXSadIDSEeFy8K+ETjLhiCnzlKaJSIWaHwSxOz6dQvz7zhe3ZSruwipVGWIS7UeCJkcgm7tvDX3B7s3zwRyPLspqpCmWyS09Qq61liMilbEC51GzC5F17xgZxh0YU0FXQGKMiCWdYZk1MeZ2Nybi4uPwGCXCmRQ0nEM8MC6IxSKwW5O50E7n04oe+mKPFoVamKC4S7LIxBUoMwQEby3pnihjEVbcVMZaOXRyJViuofvABvxxMYhx19p1nt3+I4mOuo9+m1x5gFLHVPuZfqjF+8v8ANbFXpo/yMs9ifhhxazL9UYv31/mtgf8AXBC8UKVGXRTmJAgZnHcACQDGbXsDa5xzluyrj4tNuLDUqSJA16q8kRB2Cz98lmWRI3ikjeQgIHRlJudItcC++2P0vBlrrppOrBpBSdUXuPG8S1uditzy5nGLZ30nipzClq3pwFpuUXWX1G5a5bTtvbu7sefW3VfpDtN36nVfsvWHRptp08rem9ueLb+1ur1rO6GkAnX+7kB++maDHNaq/ANA0GfQRN40czof/VXGH6iP+LpfYn+UuM5m44H6XGYJAF8MOYi97nTpbwtI58+WGxemyETGcZanXEWMvWjXa1rauqvywby3uaj8bWTip4TmMiSsaQOfNJHSEf70rPbNh2h/VBvbH+aMZvn2ampqZZyoUyuX0juv3YOpx1bJzl3U8319br/1a7adP4c8PVreo6lRaBm0sJ8tVAESV89F32vSe0Pwtg/no/xUv/lQ/wDTCXwtnnY6yGo0dZ1batF9N9iOdjbn5MX8x4xMmadvEYUiVJREWuPBttqsOdudsZVt6jrl1QDIsLfOVgIA80+cVn/FVJ64MDOkj9YofXT/APK47zdM1O8yzNlkbSra0plBYW5WPV92FHiHjI1eYrWGIJpMZEYa+0dttVhztzthG0trgPaXsgNYW6jM+Sm5w5br9F1U8Us7UzePGI6kD/3bSw9TJY+vCnQfrPUf+Gn/AExndb0su+ZxVyQ6AkXVPF1l9a3Zj4WkW8Ydx5YZ+jzif9IZ5NUdX1V6ULo1avFKC97Dn6saf7MrWlF73fdwZ56OkT7KzGHEDxWccdfadZ7d/iOJicdfadZ7d/iOJjtbX8FnQeyWOq2/o4oo5slpklRZEIYlXAYbO1tjttg19EKLzSm/JT5YGdFn2RS+p/jbDVjy+9rVGXNUNcQMTtD4p5oBaJQj6IUXmlN+Snyx79DqLzOn/JX5YKS+KfUf+MYhw7OWyyedJrVNMI5weukc+CzAh1bwRcG1hse/DFlSrXTXO4pEFo5/3eai4hvJa39DqLzOn/JX5Y8+iFF5pTflJ8sZm0IgzChilmuOzwOxeaVdTtIWJULfW1zazbWxsZxG9ZWtsMVXHF1H1RbDuSEfRCi80pvyU+WJ9EKLzSm/JT5YL4mNf8VW/wDZ9Sp4QhH0QovNKb8lPlifRCi8zpvyU+WCFZXRwprldI0H7TsFH8Thdj6TKKSQxQNLUSdywxM1/Udh+J2wxT+MqiWFxHUx6oHCES+iFF5pTfkp8sT6IUXmlN+Snyx1ybP4qnWE1K8Z0yRSLpdDzGpT3HuIuDglip9a5puwuc4HqVgDTohH0QovNKb8lPlizQZFTwNqhgiiYixZEVSR5Ljuxexzgqke+h1bTs2lgbd4vY7bb4ga9ZwzcSOpRgL8ycd/adZ7d/iOJicdj+86z27/ABHEx6xbD5LOg9kgdVsHB3EKUeSUbukkmtzEqRKGYszvYAEi/I4IU3ShSvJGirOQ/VjrOr8BDIdKhze6nVccu7AbhvhrtuSUEerSqTdY+5BKq8gIUruG32OLU/RcoqRLCUjVGp+pW7eCIyTIG2IYsDsTffyY4Z9OwdVqcckOxP6a5JkF8CPBX06TqZus0x1DBFLoRHfrVVtDNHv4QU7m9tgTj4g6SadxFopapjMGKKsK3KqQC1tW6789xzxwyPgCaFrSTRvHDBNBTBVIa0pJJk9I5bXxWrejmdloNLUzNSQ9WRKHKltQYMumx29OIcPs3FhDst5Ox/j1Rl6KydIlN1kqiGdzHqCssVxL1bBXEe920XueW2+PKLpOppEDlJ40ZJJA0iWBWMKWI38K+oAW5m+PvIeF6qnlde0IaQGVo4lUhiZTq/tCRayEm1jvgZL0bO9PSwvKgENLLAzAHdnIZWUEDYEbg2OBw+zS6HHLeTsfDcD1WS9EqbpKpmCa1liZ5lgKSKAULrqRm32VhyIxYzDMZazLTNQyNC7DUjMov4LEMCNwLgH/AGwvy9GUtR4VXLEzvIDJ1YYKFSFok03HjAnUb25YbOEcjakooad2V2QEFlvY3Ynv378UXIsqID7cy8EZHMc51RbiORWEZ5HDUVLxy1dUZlcx654w6kg6f2HLICe4KcaTw7xpS5fSLSyIy1cJEDwIgLyPfZlIsrBrjcm+DsPDlHSVD1LwsZmOrrtDSAd1wFB0Me828u++BNXwWKg1FcsZFSZ1qKbVdW0xBdKsO7rNJ2O4uvLfG2rXtvdNbTqAimIz0723TWfoqwwtzGqr5rLXGsirI6CohZBol0PHKZY730sl13G9jc2/AY6VnTbSRqwMNSJV2MLIFIPkJvYfw/DDxlWZx1MSyxHUp/ip71Yc1YHYg74wjpZlFTnDJTgyOFSMhBqJcA3AtzIuB+BxRYU6d9V4NelGAagnLwMouJYJB1TXk9VWZ+JC04pKNW0NFFcu9xexY8xbvO3+nDTkfDAosxtTwlaZ6QK7X26xHNie8sVO5t6cffRpwq9BQiOT/NkcyyD7pIAC+mwAv6b4bBjX3t9hqPo0Y4WYAGnXxOxU2syk6r8vcdj+86z27/Ece4nHf2nWe3f4jiY9Fth8lnQeyVOq3Xos+yKX1N8bYA8V8RVUWaiOOWVIl7NcBVMQ6xwrdZcagCNhbv8AJg70WfZFL6n+NsMFRlELszPEjM2nUSNzoOpb/unceTHnRuKdC+quqNxCXCPPxTUFzBCyui4rqzTzu1TIpMywh2aIiNWm0F1UDWpVRa7bb+rH1Tccz6D/APJYxrFWrHM4VTIYwpiY3HjjVa3fjSU4WpBrtTQjrAVk8AeECbkHy77+vHx9EKPqxH2aIxhzIEK3AY2BIB5XAF+7Dn2pZ5zS57DZR4bt1m1VxVWkhVmqLmSJbRBC9jS9aQAwtu3hH8cd8p4qq5amIPUvp7LFKdLRqpYxsx1K41NcgCyd+NN/Q0GvX1UevVq1aRe+nRf16fB9WKw4VpNSt2aHUgAU6BcAcgPJbEPtS1LS3hRlsEeG7dKnRpxBPNIUlqDUqaWOcsQt43ZipjuoHdvY740DFTLsnhpwRBFHECbkIoW/dvbni3jT3tenXrF9NsDb/mSsYCBmpiYmJhRTQPMeCaOeRpJIRrbxnRmQt+9oIv6zizk3DVNSC1PDHFfmwHhH1sbt/vgniYvNzWLcBeY2kwo4RMqYgxMQYXRX5g47+06z27/EcTHnHZ/vOs9u/wARxMexWw+SzoPZa46rV8k4kag4bgqFRZCp06WJA8KRh3b4Xvr+m81h998WMy/VGL95f5rYOcH11NBlWXddCrmofqAerRvCZnsWuLkd3fjkTStmtfVqUsbjUcNfP6JiTkAYyS39f03msPvvifX7N5rD774astpabLkzR2hV4oagME0qxAeOM6V1dwLcr8sc1yinOeUckcSKtRRvKyaABe3gsV5A2Iv6sACwJdFvkASDOsNDo9Cs7+6Wfr+m81h998T6/ZvNYfffBDiuthzCamolo5qctVANI0SxhlUMH0kbnbfBXimroaqCuoAiRPRx3iJ0qNSi9o+/a2kjvvizhWYwB1tmdc5wiYn1Ql2eaWvr+m80h998T6/pvNYfffF/o74bSTIqnUqmSfrurJUE+CgAsbX8YE7YA8O06nhnMHKqWEwsxUXH+TyNrjF3w/Z+JzRR+64N1PPKUJfur/1/Teaw+++J9fs3msPvvg3NwxFU1GSIyJo7M0sgCga9KxEBrc7m3P04r8dZnR5jl9Q8YVJaOXQmrSrMAwU6QNyhB5d2nFQpWBe1ooZHUzpmQPUhGX7oZ9f03msPvviHp9m81h998MeZ8MQz59ShkQRxUgmZAoCkh2AuAN9yD6bYG8c1FNmmVyVcKaXpZglyACVuq225qQysB3csBjOz3OYBQydEmTkSTA84WEvzzQ76/pvNYfffDR0edJ8mY1TQvAkYWMvdWYnYgW39eCGa8MR/pTL5xEmkiSF10Lp8RnQkWt97f1YTOi9QM/rQAAAJgAOX+YMUvp2Na2e+lSghs6nLMiP0UpcHAEpE47+06z27/EcTE47P951nt3+I4mOxtR8lnQeyWOqfsy/VGL95f5rYMZBxPT0GR0E1RG0guwQKqsQ15DcaiNOwIuMUTlktRwrFHCjSOWBCKLnaVidvRhRrsozeWjho2o5OphbUlo7NfwuZ7/GOOXbSpV2up1HAAVXE5wYzV0kZjZPXCHGYahzOvkj1DtAcxAjlpjRRci2wt3d2CTAPn1FOGbTNROwU/si19vJzv674zOhyjN4aOakSjk6qY6nvFdr+DyPd4owTiqs8WWnlFG2qniMMZ6n9kgDffc2HP14x9lTxvdTe3PEB3uRaAP1CIeYzTNmWcVj5lQvVUnZ4YqlkSXVfUZAUW4vtewOA3EfRo0tXmdTUM0UKBponAB17Frb+S1j6TijxFU55WxCKakcKriQFItJBF7b39OO2eZjntXS9mkpZApsHdYyGe33je3pNgL4lSpvpYDTexuWEw7QTMieZzQJB1WgcE5E6UmWEMAscTtIhBu3WrcW7tr33wnZLkbtlGb0cS6pEqiFQcyAY7f7KcBar9NvPTzmlkDUyhYwsVlsPKL7+THbKqnO6eqmqUo3LTkGVDEdBI5GwIII33B7z5cVi3e3E7isJJDgJGocTH66o4hsn2mkEGYZVC9g4opIyPTaPb+KMPwxnGZ9GbQ0tbVVLNE0UxESWBEgLABr3vY329RxzzahzqorFq2pp1lS3V6UsE07gAeTnz53N+eLvFU+d18aRy0ciop1FY4yNRHItcnl5OWL6LH0XMLajIMY8xyJMDrMIEzyWhtOBn0aE2MmXaR+EjH/jCbDkUuX8P1yVC6GlnVUU94DIAfxsxHoGA+Ypnc1VDVGllWaFQqFIrCwJNiO+9yD5RjpxY2dZgqLNRyKiHUEjjIBblqNySTiqlbYCwcRmHu4u9nLSSI6yiXeG61+mzQGvama11hiqE/EvG3/5/E4zPoxH+IK7/wC7+YMUHqs8NalZ2RxKkfUi0XgldzYi++5vgv0U5FWR5nNPVQSRdZG5LMukamZWsP8AfbC/wzLa3rHG04mAQDz5o4sRCzvjv7TrPbv8RxMTjv7TrPbv8RxMdhbfgs6D2S51W59GMwXJ6YswUANuxAHjt3nbDP26O4HWJdt1Gtbn1C+/4YzOlo3l4XhSNNbFlsti1/7fe4Xe3l9F8Bsy4EqIJhdFlEcaSN1cb2XVU6ikBsdJVT3/ALN9scG7s+jcVqjn1MJL3CI2P8poPIAgbLZTWxgsDIgKeMNa+Dflq38H8cfH6Uh59bFY8j1i/PGYZTw2ZKsxy00mpe19sldSEmDsGhs1/D3AItytgYeG+qjysmme3VO847M03hll8ZNtLEAC/d5MRHZFDFg4mfQbHx5x6EI8Q7LZxVJqZda3QXYahdR5WHNRbvOPI6xGAKuhDAlbMDcDmRY7gd9uWMgqsjkaOqRKOo7UOuaee5AkRplcKO6UsnKx2seeOlfk7yLeipJ4I2jrOrRtX7Sw8lI/s9YVgEJ3INueMHY1KY4nnlGnXny8FnEOy1qOtjYArIhDXCkMCDbmBY729GOkcgYAqQQdwQQQfURtjFpMjqHKvRQSwR9oMkEbIwsyU/h3B8UOw0b8zjTeA4GTLKRHUqyxAFWBBG52IO4wle9nstqYe18yYjmNdfSFJjy4xCPYmK9dmEcKa5ZEiX7zsFH4X54W4+k2jkkMVP11TJ3LDEzX/E2A9ZsMI0rWtVEsaSBz5euimXAapsxMDclz+Op1hQ6SRnTJDIul0J3Fx5CORBIOCWKqlN1N2Fwgogypj0Y8xypqyOQnQ6PpNm0sGtfcA2O22I4SRKxfmXjv7TrPbv8AEcTHnHf2nWe3f4jj3Hr9sPks6D2WudqVr3Cuemj4fpplj606tATVpuXlKjextufJjsvSgTLDCKYLI5ZZFknVNDLJ1TKCVs5vuLWvyxz4RyLtmQU0PWGLfWHUAkFJSw2O3MYtDoxCyRSJUyCRNRZ2iRy7NIZWbwtlJOwI3GOGebHiVOOO/ifv5aJrvwIR2XiRVq54GWyw04qWkv3EkEabbWAve++FdulYrCzyUpjciOSJWlGlo5WKq7Np8CxG+x54P5lweZa01AnkjDRiGWFUBDoCbqSdxe/MYF0/Rnoide1ys5RIo3ZFISNCSIyh8GRT3352GFbf4AAGpme7v5/7topHHyRCu4vdKSmlSnLzVLBI4OsW2ogk3cXFgATcc/Rj4HHidmpJzGwWokMTgtvGVVy/d4dihFtsevwIBRU9PFNJG9MwkinCgsG8K5KnYg6iLer8aVN0XRJJCeulaONfDiIFpGs41k/sk62uAMBvwBacW7t8xnH0jnMysONU36VysLO9KY2KxyQq0o0tHIxRXdtPgWI3Fjg7mNTUVWWdbTMaaZ0Eg3V7WO66hcEEXII9GBlP0aaI3XtcrOUSKN2RCEjQlhGVPgyKSd787DDJw9ka0lLHTqSyxi2o8zcknYctydu7GXVSyYA+3HeDgdDER4rGh3NYFnUME9U8clVVmcSGPXMgkUkHT+w2tAT3BWtjSeHuNqbL6VaSRHWrhIganRQWke9gykWUhrjcm+D0PDtJSVD1LQMZWJPXBGkt6goOhrc9tzex3wJq+ChUdorRGRUmdaim1XVrRhdKMDy6zSxsdxdcbSre2921rKgIpiIMxLtum/0VYaW5jVV81avNZFWJQTQsg0SdXLFIZY730Mm243sQTbbyDH1W9NtLGGDQVKzKbGF1CkH0m+38L4ecqzWOpiEkR1KeY71PerDmrA7EHvxhHSvKKvNylODK4VIiEGos4G4Fudr2/DFFhTp31Xg3FKMA1BIjwMoulokFNWTVFXxAJDJOKWjRtDQw31PcXsWPMW7zt/pw1ZJwx2LMR2eHTTPSBHa4t1iOdJPeWK8zjp0a8KNQUIjkt1rsZJADexIAC377AD8b4axhC9vsNR9GjHCzAA06+J8SptZkCdV+X+O/tOs9u/xHExOO/tOs9u/xHEx6Pbfgs6D2ShOa3Xoq+yaX1N8bYzGsqpkSsbXIgkSp0kTMQ5SoRfFv/Z6RsLc8aLR1n6HL01UjrSh2emqlQsmhjq6uTSCUZSSPIcWPrMyvzlPcf+nHGEXFndVTwS8OMyNpJ2KYyc0ZrNs6zcR08J61+rEMjQNBNIy9o60c3ezNpTSbHy7c8EKjNpDLJEZH64TVMzoC2yGjBDeTTruRY2w7v0k5URpNRGR5DGxHk5acejpLysb9pjva3+W3LyeLy9GJfF1o/pnc/wBfyoYRusximaSlphE/WSHrmkVKmUHwYFYFmbkwsx0LsbW78XKzMwzA1FRMIi8BeQOytvRlv2TzL29ZxoY6TMr85T3H/pxPrMyvzmP8tv6cE3tcn+mdz65/lWYRuk7I+JZ/0hQGZpfBhippbg6S8qu93Pih7mMWO53PdjXMKp6Tss86Ty+I/wDHxeePfrRy3zpfdf8Apxqb6lXuXNc2g5sCNDvOw3VjCG8004mFb60ct86X3X/pxPrRy3zpfdf+nCHwF1/jd6FTxt3V7MuC6OocySwKXbxnUlS3rKkX/HFrKOHaalFqeGOK/MqNz62PhH+OA/1o5b50vuv/AE4n1o5b50vuv/Ti80L9zcBa+NoMISzVNOIMK31o5b50vuv/AE4+W6S6RhalMlXMdkhhjcknuuSLKPKT3Ypb2ddOMCm70KONu6wvjv7TrPbv8RxMbflvQxFNGJa2/aZC0kug+CCzFtI/dBC39GJj1WiMFNrTqAAkDmV//9k="/>
          <p:cNvSpPr>
            <a:spLocks noChangeAspect="1" noChangeArrowheads="1"/>
          </p:cNvSpPr>
          <p:nvPr/>
        </p:nvSpPr>
        <p:spPr bwMode="auto">
          <a:xfrm>
            <a:off x="155575" y="-731838"/>
            <a:ext cx="1095375"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4756" name="AutoShape 4" descr="data:image/jpg;base64,/9j/4AAQSkZJRgABAQAAAQABAAD/2wCEAAkGBhQSEBQUExQVFBUWFx0WFxQXGB4cHRwhHx4cGR4cHh8cICYfHB8jHyAcHzEgJScsLC0sIB8xNTAqNSYrLCkBCQoKDgwOGg8PGjAiHCMwKS8sLCorNTQqLS0tLSw0LCouNC4sLio1NSwqKiksLCw0LCkpLCwsLCwpLiosLCwsLP/AABEIAKAAcwMBIgACEQEDEQH/xAAcAAACAwEBAQEAAAAAAAAAAAAFBgAEBwMBAgj/xABGEAACAQIEAgQKBgcIAgMAAAABAgMEEQAFEiEGMQcTFEEiMlFUYXFzkrLRFhc1UoGTFTZCcpGz0iMlJjNiobHCdIIkg8H/xAAbAQACAgMBAAAAAAAAAAAAAAABBAIDAAUGB//EADYRAAEDAgQDBgMHBQEAAAAAAAEAAhEDBBIhMVETQXEFImGBkbEUI8EVMjOCodHhNEJT8PFS/9oADAMBAAIRAxEAPwC9XV8VbFJX5jLIKESGOnp1LBNIbQJHCbuzEeoDAbtnDX3B7s3zxxzL9UYv3l/mtixmHC2S0UFMatJdU0YYMC5udKlidJsN2GOUe/iuc6o+pJc5oDDyarwI0AXz2zhr7g92b54nbOGvuD3ZvnhP6UMho6aeEUTKUeMlgsnWAEEgb3NrjuwVg6PIzw+avSe0bzA3PiBtNrcvFub4t4FEU2VHVqgDyAJdnJ3WSZIgI32zhr7g92b54nbOGvuD3ZvnjOOA8qjqcxp4ZV1Ru5DLci40seY37sOlPwRSHiJ6Mxns4jLBNTc+rDc7354lWtqVF5Y6rUkNLvvcggCTyCJ9s4a+4P4TfPE7bw19we7N88J3YaCnzmoiqlbskbSKqrqJBHi8jc4e14ayI0Jreqk6gNp1Xk1Xvp8W9+eKa1OnSwkvrEOiCDzOg6oiTyCq9s4a+4Pdm+eJ2zhr7g92b54VaXLcvqs6p4aZWNK9gysWBJ0sTuTfmBjhnXDUC58KNFKwmeOPSCSbNpvYnfvOLxa08eA1KoOHFm7l+6GI7BOPbeGvuD3Zvnids4a+4Pdm+eLtZwrkcVYlG8MnXSadIDSEeFy8K+ETjLhiCnzlKaJSIWaHwSxOz6dQvz7zhe3ZSruwipVGWIS7UeCJkcgm7tvDX3B7s3zwRyPLspqpCmWyS09Qq61liMilbEC51GzC5F17xgZxh0YU0FXQGKMiCWdYZk1MeZ2Nybi4uPwGCXCmRQ0nEM8MC6IxSKwW5O50E7n04oe+mKPFoVamKC4S7LIxBUoMwQEby3pnihjEVbcVMZaOXRyJViuofvABvxxMYhx19p1nt3+I4mOuo9+m1x5gFLHVPuZfqjF+8v8ANbFXpo/yMs9ifhhxazL9UYv31/mtgf8AXBC8UKVGXRTmJAgZnHcACQDGbXsDa5xzluyrj4tNuLDUqSJA16q8kRB2Cz98lmWRI3ikjeQgIHRlJudItcC++2P0vBlrrppOrBpBSdUXuPG8S1uditzy5nGLZ30nipzClq3pwFpuUXWX1G5a5bTtvbu7sefW3VfpDtN36nVfsvWHRptp08rem9ueLb+1ur1rO6GkAnX+7kB++maDHNaq/ANA0GfQRN40czof/VXGH6iP+LpfYn+UuM5m44H6XGYJAF8MOYi97nTpbwtI58+WGxemyETGcZanXEWMvWjXa1rauqvywby3uaj8bWTip4TmMiSsaQOfNJHSEf70rPbNh2h/VBvbH+aMZvn2ampqZZyoUyuX0juv3YOpx1bJzl3U8319br/1a7adP4c8PVreo6lRaBm0sJ8tVAESV89F32vSe0Pwtg/no/xUv/lQ/wDTCXwtnnY6yGo0dZ1batF9N9iOdjbn5MX8x4xMmadvEYUiVJREWuPBttqsOdudsZVt6jrl1QDIsLfOVgIA80+cVn/FVJ64MDOkj9YofXT/APK47zdM1O8yzNlkbSra0plBYW5WPV92FHiHjI1eYrWGIJpMZEYa+0dttVhztzthG0trgPaXsgNYW6jM+Sm5w5br9F1U8Us7UzePGI6kD/3bSw9TJY+vCnQfrPUf+Gn/AExndb0su+ZxVyQ6AkXVPF1l9a3Zj4WkW8Ydx5YZ+jzif9IZ5NUdX1V6ULo1avFKC97Dn6saf7MrWlF73fdwZ56OkT7KzGHEDxWccdfadZ7d/iOJicdfadZ7d/iOJjtbX8FnQeyWOq2/o4oo5slpklRZEIYlXAYbO1tjttg19EKLzSm/JT5YGdFn2RS+p/jbDVjy+9rVGXNUNcQMTtD4p5oBaJQj6IUXmlN+Snyx79DqLzOn/JX5YKS+KfUf+MYhw7OWyyedJrVNMI5weukc+CzAh1bwRcG1hse/DFlSrXTXO4pEFo5/3eai4hvJa39DqLzOn/JX5Y8+iFF5pTflJ8sZm0IgzChilmuOzwOxeaVdTtIWJULfW1zazbWxsZxG9ZWtsMVXHF1H1RbDuSEfRCi80pvyU+WJ9EKLzSm/JT5YL4mNf8VW/wDZ9Sp4QhH0QovNKb8lPlifRCi8zpvyU+WCFZXRwprldI0H7TsFH8Thdj6TKKSQxQNLUSdywxM1/Udh+J2wxT+MqiWFxHUx6oHCES+iFF5pTfkp8sT6IUXmlN+Snyx1ybP4qnWE1K8Z0yRSLpdDzGpT3HuIuDglip9a5puwuc4HqVgDTohH0QovNKb8lPlizQZFTwNqhgiiYixZEVSR5Ljuxexzgqke+h1bTs2lgbd4vY7bb4ga9ZwzcSOpRgL8ycd/adZ7d/iOJicdj+86z27/ABHEx6xbD5LOg9kgdVsHB3EKUeSUbukkmtzEqRKGYszvYAEi/I4IU3ShSvJGirOQ/VjrOr8BDIdKhze6nVccu7AbhvhrtuSUEerSqTdY+5BKq8gIUruG32OLU/RcoqRLCUjVGp+pW7eCIyTIG2IYsDsTffyY4Z9OwdVqcckOxP6a5JkF8CPBX06TqZus0x1DBFLoRHfrVVtDNHv4QU7m9tgTj4g6SadxFopapjMGKKsK3KqQC1tW6789xzxwyPgCaFrSTRvHDBNBTBVIa0pJJk9I5bXxWrejmdloNLUzNSQ9WRKHKltQYMumx29OIcPs3FhDst5Ox/j1Rl6KydIlN1kqiGdzHqCssVxL1bBXEe920XueW2+PKLpOppEDlJ40ZJJA0iWBWMKWI38K+oAW5m+PvIeF6qnlde0IaQGVo4lUhiZTq/tCRayEm1jvgZL0bO9PSwvKgENLLAzAHdnIZWUEDYEbg2OBw+zS6HHLeTsfDcD1WS9EqbpKpmCa1liZ5lgKSKAULrqRm32VhyIxYzDMZazLTNQyNC7DUjMov4LEMCNwLgH/AGwvy9GUtR4VXLEzvIDJ1YYKFSFok03HjAnUb25YbOEcjakooad2V2QEFlvY3Ynv378UXIsqID7cy8EZHMc51RbiORWEZ5HDUVLxy1dUZlcx654w6kg6f2HLICe4KcaTw7xpS5fSLSyIy1cJEDwIgLyPfZlIsrBrjcm+DsPDlHSVD1LwsZmOrrtDSAd1wFB0Me828u++BNXwWKg1FcsZFSZ1qKbVdW0xBdKsO7rNJ2O4uvLfG2rXtvdNbTqAimIz0723TWfoqwwtzGqr5rLXGsirI6CohZBol0PHKZY730sl13G9jc2/AY6VnTbSRqwMNSJV2MLIFIPkJvYfw/DDxlWZx1MSyxHUp/ip71Yc1YHYg74wjpZlFTnDJTgyOFSMhBqJcA3AtzIuB+BxRYU6d9V4NelGAagnLwMouJYJB1TXk9VWZ+JC04pKNW0NFFcu9xexY8xbvO3+nDTkfDAosxtTwlaZ6QK7X26xHNie8sVO5t6cffRpwq9BQiOT/NkcyyD7pIAC+mwAv6b4bBjX3t9hqPo0Y4WYAGnXxOxU2syk6r8vcdj+86z27/Ece4nHf2nWe3f4jiY9Fth8lnQeyVOq3Xos+yKX1N8bYA8V8RVUWaiOOWVIl7NcBVMQ6xwrdZcagCNhbv8AJg70WfZFL6n+NsMFRlELszPEjM2nUSNzoOpb/unceTHnRuKdC+quqNxCXCPPxTUFzBCyui4rqzTzu1TIpMywh2aIiNWm0F1UDWpVRa7bb+rH1Tccz6D/APJYxrFWrHM4VTIYwpiY3HjjVa3fjSU4WpBrtTQjrAVk8AeECbkHy77+vHx9EKPqxH2aIxhzIEK3AY2BIB5XAF+7Dn2pZ5zS57DZR4bt1m1VxVWkhVmqLmSJbRBC9jS9aQAwtu3hH8cd8p4qq5amIPUvp7LFKdLRqpYxsx1K41NcgCyd+NN/Q0GvX1UevVq1aRe+nRf16fB9WKw4VpNSt2aHUgAU6BcAcgPJbEPtS1LS3hRlsEeG7dKnRpxBPNIUlqDUqaWOcsQt43ZipjuoHdvY740DFTLsnhpwRBFHECbkIoW/dvbni3jT3tenXrF9NsDb/mSsYCBmpiYmJhRTQPMeCaOeRpJIRrbxnRmQt+9oIv6zizk3DVNSC1PDHFfmwHhH1sbt/vgniYvNzWLcBeY2kwo4RMqYgxMQYXRX5g47+06z27/EcTHnHZ/vOs9u/wARxMexWw+SzoPZa46rV8k4kag4bgqFRZCp06WJA8KRh3b4Xvr+m81h998WMy/VGL95f5rYOcH11NBlWXddCrmofqAerRvCZnsWuLkd3fjkTStmtfVqUsbjUcNfP6JiTkAYyS39f03msPvvifX7N5rD774astpabLkzR2hV4oagME0qxAeOM6V1dwLcr8sc1yinOeUckcSKtRRvKyaABe3gsV5A2Iv6sACwJdFvkASDOsNDo9Cs7+6Wfr+m81h998T6/ZvNYfffBDiuthzCamolo5qctVANI0SxhlUMH0kbnbfBXimroaqCuoAiRPRx3iJ0qNSi9o+/a2kjvvizhWYwB1tmdc5wiYn1Ql2eaWvr+m80h998T6/pvNYfffF/o74bSTIqnUqmSfrurJUE+CgAsbX8YE7YA8O06nhnMHKqWEwsxUXH+TyNrjF3w/Z+JzRR+64N1PPKUJfur/1/Teaw+++J9fs3msPvvg3NwxFU1GSIyJo7M0sgCga9KxEBrc7m3P04r8dZnR5jl9Q8YVJaOXQmrSrMAwU6QNyhB5d2nFQpWBe1ooZHUzpmQPUhGX7oZ9f03msPvviHp9m81h998MeZ8MQz59ShkQRxUgmZAoCkh2AuAN9yD6bYG8c1FNmmVyVcKaXpZglyACVuq225qQysB3csBjOz3OYBQydEmTkSTA84WEvzzQ76/pvNYfffDR0edJ8mY1TQvAkYWMvdWYnYgW39eCGa8MR/pTL5xEmkiSF10Lp8RnQkWt97f1YTOi9QM/rQAAAJgAOX+YMUvp2Na2e+lSghs6nLMiP0UpcHAEpE47+06z27/EcTE47P951nt3+I4mOxtR8lnQeyWOqfsy/VGL95f5rYMZBxPT0GR0E1RG0guwQKqsQ15DcaiNOwIuMUTlktRwrFHCjSOWBCKLnaVidvRhRrsozeWjho2o5OphbUlo7NfwuZ7/GOOXbSpV2up1HAAVXE5wYzV0kZjZPXCHGYahzOvkj1DtAcxAjlpjRRci2wt3d2CTAPn1FOGbTNROwU/si19vJzv674zOhyjN4aOakSjk6qY6nvFdr+DyPd4owTiqs8WWnlFG2qniMMZ6n9kgDffc2HP14x9lTxvdTe3PEB3uRaAP1CIeYzTNmWcVj5lQvVUnZ4YqlkSXVfUZAUW4vtewOA3EfRo0tXmdTUM0UKBponAB17Frb+S1j6TijxFU55WxCKakcKriQFItJBF7b39OO2eZjntXS9mkpZApsHdYyGe33je3pNgL4lSpvpYDTexuWEw7QTMieZzQJB1WgcE5E6UmWEMAscTtIhBu3WrcW7tr33wnZLkbtlGb0cS6pEqiFQcyAY7f7KcBar9NvPTzmlkDUyhYwsVlsPKL7+THbKqnO6eqmqUo3LTkGVDEdBI5GwIII33B7z5cVi3e3E7isJJDgJGocTH66o4hsn2mkEGYZVC9g4opIyPTaPb+KMPwxnGZ9GbQ0tbVVLNE0UxESWBEgLABr3vY329RxzzahzqorFq2pp1lS3V6UsE07gAeTnz53N+eLvFU+d18aRy0ciop1FY4yNRHItcnl5OWL6LH0XMLajIMY8xyJMDrMIEzyWhtOBn0aE2MmXaR+EjH/jCbDkUuX8P1yVC6GlnVUU94DIAfxsxHoGA+Ypnc1VDVGllWaFQqFIrCwJNiO+9yD5RjpxY2dZgqLNRyKiHUEjjIBblqNySTiqlbYCwcRmHu4u9nLSSI6yiXeG61+mzQGvama11hiqE/EvG3/5/E4zPoxH+IK7/wC7+YMUHqs8NalZ2RxKkfUi0XgldzYi++5vgv0U5FWR5nNPVQSRdZG5LMukamZWsP8AfbC/wzLa3rHG04mAQDz5o4sRCzvjv7TrPbv8RxMTjv7TrPbv8RxMdhbfgs6D2S51W59GMwXJ6YswUANuxAHjt3nbDP26O4HWJdt1Gtbn1C+/4YzOlo3l4XhSNNbFlsti1/7fe4Xe3l9F8Bsy4EqIJhdFlEcaSN1cb2XVU6ikBsdJVT3/ALN9scG7s+jcVqjn1MJL3CI2P8poPIAgbLZTWxgsDIgKeMNa+Dflq38H8cfH6Uh59bFY8j1i/PGYZTw2ZKsxy00mpe19sldSEmDsGhs1/D3AItytgYeG+qjysmme3VO847M03hll8ZNtLEAC/d5MRHZFDFg4mfQbHx5x6EI8Q7LZxVJqZda3QXYahdR5WHNRbvOPI6xGAKuhDAlbMDcDmRY7gd9uWMgqsjkaOqRKOo7UOuaee5AkRplcKO6UsnKx2seeOlfk7yLeipJ4I2jrOrRtX7Sw8lI/s9YVgEJ3INueMHY1KY4nnlGnXny8FnEOy1qOtjYArIhDXCkMCDbmBY729GOkcgYAqQQdwQQQfURtjFpMjqHKvRQSwR9oMkEbIwsyU/h3B8UOw0b8zjTeA4GTLKRHUqyxAFWBBG52IO4wle9nstqYe18yYjmNdfSFJjy4xCPYmK9dmEcKa5ZEiX7zsFH4X54W4+k2jkkMVP11TJ3LDEzX/E2A9ZsMI0rWtVEsaSBz5euimXAapsxMDclz+Op1hQ6SRnTJDIul0J3Fx5CORBIOCWKqlN1N2Fwgogypj0Y8xypqyOQnQ6PpNm0sGtfcA2O22I4SRKxfmXjv7TrPbv8AEcTHnHf2nWe3f4jj3Hr9sPks6D2WudqVr3Cuemj4fpplj606tATVpuXlKjextufJjsvSgTLDCKYLI5ZZFknVNDLJ1TKCVs5vuLWvyxz4RyLtmQU0PWGLfWHUAkFJSw2O3MYtDoxCyRSJUyCRNRZ2iRy7NIZWbwtlJOwI3GOGebHiVOOO/ifv5aJrvwIR2XiRVq54GWyw04qWkv3EkEabbWAve++FdulYrCzyUpjciOSJWlGlo5WKq7Np8CxG+x54P5lweZa01AnkjDRiGWFUBDoCbqSdxe/MYF0/Rnoide1ys5RIo3ZFISNCSIyh8GRT3352GFbf4AAGpme7v5/7topHHyRCu4vdKSmlSnLzVLBI4OsW2ogk3cXFgATcc/Rj4HHidmpJzGwWokMTgtvGVVy/d4dihFtsevwIBRU9PFNJG9MwkinCgsG8K5KnYg6iLer8aVN0XRJJCeulaONfDiIFpGs41k/sk62uAMBvwBacW7t8xnH0jnMysONU36VysLO9KY2KxyQq0o0tHIxRXdtPgWI3Fjg7mNTUVWWdbTMaaZ0Eg3V7WO66hcEEXII9GBlP0aaI3XtcrOUSKN2RCEjQlhGVPgyKSd787DDJw9ka0lLHTqSyxi2o8zcknYctydu7GXVSyYA+3HeDgdDER4rGh3NYFnUME9U8clVVmcSGPXMgkUkHT+w2tAT3BWtjSeHuNqbL6VaSRHWrhIganRQWke9gykWUhrjcm+D0PDtJSVD1LQMZWJPXBGkt6goOhrc9tzex3wJq+ChUdorRGRUmdaim1XVrRhdKMDy6zSxsdxdcbSre2921rKgIpiIMxLtum/0VYaW5jVV81avNZFWJQTQsg0SdXLFIZY730Mm243sQTbbyDH1W9NtLGGDQVKzKbGF1CkH0m+38L4ecqzWOpiEkR1KeY71PerDmrA7EHvxhHSvKKvNylODK4VIiEGos4G4Fudr2/DFFhTp31Xg3FKMA1BIjwMoulokFNWTVFXxAJDJOKWjRtDQw31PcXsWPMW7zt/pw1ZJwx2LMR2eHTTPSBHa4t1iOdJPeWK8zjp0a8KNQUIjkt1rsZJADexIAC377AD8b4axhC9vsNR9GjHCzAA06+J8SptZkCdV+X+O/tOs9u/xHExOO/tOs9u/xHEx6Pbfgs6D2ShOa3Xoq+yaX1N8bYzGsqpkSsbXIgkSp0kTMQ5SoRfFv/Z6RsLc8aLR1n6HL01UjrSh2emqlQsmhjq6uTSCUZSSPIcWPrMyvzlPcf+nHGEXFndVTwS8OMyNpJ2KYyc0ZrNs6zcR08J61+rEMjQNBNIy9o60c3ezNpTSbHy7c8EKjNpDLJEZH64TVMzoC2yGjBDeTTruRY2w7v0k5URpNRGR5DGxHk5acejpLysb9pjva3+W3LyeLy9GJfF1o/pnc/wBfyoYRusximaSlphE/WSHrmkVKmUHwYFYFmbkwsx0LsbW78XKzMwzA1FRMIi8BeQOytvRlv2TzL29ZxoY6TMr85T3H/pxPrMyvzmP8tv6cE3tcn+mdz65/lWYRuk7I+JZ/0hQGZpfBhippbg6S8qu93Pih7mMWO53PdjXMKp6Tss86Ty+I/wDHxeePfrRy3zpfdf8Apxqb6lXuXNc2g5sCNDvOw3VjCG8004mFb60ct86X3X/pxPrRy3zpfdf+nCHwF1/jd6FTxt3V7MuC6OocySwKXbxnUlS3rKkX/HFrKOHaalFqeGOK/MqNz62PhH+OA/1o5b50vuv/AE4n1o5b50vuv/Ti80L9zcBa+NoMISzVNOIMK31o5b50vuv/AE4+W6S6RhalMlXMdkhhjcknuuSLKPKT3Ypb2ddOMCm70KONu6wvjv7TrPbv8RxMbflvQxFNGJa2/aZC0kug+CCzFtI/dBC39GJj1WiMFNrTqAAkDmV//9k="/>
          <p:cNvSpPr>
            <a:spLocks noChangeAspect="1" noChangeArrowheads="1"/>
          </p:cNvSpPr>
          <p:nvPr/>
        </p:nvSpPr>
        <p:spPr bwMode="auto">
          <a:xfrm>
            <a:off x="155575" y="-731838"/>
            <a:ext cx="1095375"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4758" name="Picture 6" descr="http://www.rockengraphics.com/images/SPANISH_SAFETY_SIGN_WITH_PICTURES.jpg"/>
          <p:cNvPicPr>
            <a:picLocks noChangeAspect="1" noChangeArrowheads="1"/>
          </p:cNvPicPr>
          <p:nvPr/>
        </p:nvPicPr>
        <p:blipFill>
          <a:blip r:embed="rId2" cstate="print"/>
          <a:srcRect/>
          <a:stretch>
            <a:fillRect/>
          </a:stretch>
        </p:blipFill>
        <p:spPr bwMode="auto">
          <a:xfrm>
            <a:off x="610543" y="1552673"/>
            <a:ext cx="3456384" cy="4608513"/>
          </a:xfrm>
          <a:prstGeom prst="rect">
            <a:avLst/>
          </a:prstGeom>
          <a:noFill/>
        </p:spPr>
      </p:pic>
      <p:pic>
        <p:nvPicPr>
          <p:cNvPr id="74760" name="Picture 8" descr="http://t0.gstatic.com/images?q=tbn:ANd9GcTgnxOlGlfsfROXTtyMN8NSxTVH-nsONaMfuloyTkWolztMOFifsg"/>
          <p:cNvPicPr>
            <a:picLocks noChangeAspect="1" noChangeArrowheads="1"/>
          </p:cNvPicPr>
          <p:nvPr/>
        </p:nvPicPr>
        <p:blipFill>
          <a:blip r:embed="rId3" cstate="print"/>
          <a:srcRect l="13745" t="3436" r="14092"/>
          <a:stretch>
            <a:fillRect/>
          </a:stretch>
        </p:blipFill>
        <p:spPr bwMode="auto">
          <a:xfrm>
            <a:off x="4282951" y="1600002"/>
            <a:ext cx="1512168" cy="2023493"/>
          </a:xfrm>
          <a:prstGeom prst="rect">
            <a:avLst/>
          </a:prstGeom>
          <a:noFill/>
          <a:ln w="28575">
            <a:solidFill>
              <a:schemeClr val="tx1"/>
            </a:solidFill>
          </a:ln>
        </p:spPr>
      </p:pic>
      <p:sp>
        <p:nvSpPr>
          <p:cNvPr id="74762" name="AutoShape 10" descr="data:image/jpg;base64,/9j/4AAQSkZJRgABAQAAAQABAAD/2wCEAAkGBhQSEBUUEhQVFRQWGBUZGBgYFRcbFxwdHxgWGBwfHhggHCYfGR0jHR4eHzIgIycpLCwsHx4yNTAqNigsLSkBCQoKDQwOFw8PGjIlHCQsNSoxKjU1NSwwNTUvKS01KjAqLCwqLCo1LSw0Liw1LDUsLSksNTU1LDYuNSksNS8sKf/AABEIAKAAcgMBIgACEQEDEQH/xAAcAAACAgMBAQAAAAAAAAAAAAAGBwAFAQQIAwL/xABPEAACAQIDAwYGCw0HBQEAAAABAgMEEQAFEgYhMQcTIkFRYTI1cXSBshQVFlRkkZSxs9HTCBcjJTM0NkJyc4SSoSSCk6LBwtJDRFJTlWL/xAAaAQEAAwEBAQAAAAAAAAAAAAAAAQIEAwUG/8QALxEAAgEDAwEGBQQDAAAAAAAAAAECAwQREiExQQUyUWFxoRMjkbHRQkOB4RUzUv/aAAwDAQACEQMRAD8AOI44J6Y5hmTaoWu8cb6jDFEWsn4MbndhZixBNzYWAxU+6PZr4F8nP2eM7Rfoj/CU/wA8WOc6CgkmkWKJGeRzZVUXJPkwB0X7o9mvgfyc/Z4nuj2a+B/Jz9nha5TyUdHVO0szA2aOkQOFPY056AYdYUN5cWUuzcdOpYZTZRxeoaaT47FVHxYjJuo2Fat3Ul6tL25Dj3R7NfA/k5+zxn3RbNfAvk5+zwDUFXK5K09LTXAuRHRxEgdtypOPShz2tlbRCSWtfTHDGDb0JiNSPSXYFxvqlFY53++wa+6LZr4F8nP2eJ7otmvgXyc/Z4DoNocxeTmklnMguCigat3HdbqxsU2Z5rJq0NUvpJVrLexHEHdxxGstLsCpHvVIoKfdFs18C+Tn/hjHuj2a+B/Jz9ngVrK/M411SiZV3C7xKRv3DiuPpqbMG8OjWT9uihb/AGYnUcpdiVEsqrD6hR7o9mvgfyY/Z4nuj2a+B/Jz9ngLfJS783LlMLPbUQkUkT2va/QYAC/djwqOS6KbwaetpG/Y5+L0iyyD/NiU0zHW7NrUlnZ+jQd+6PZr4H8nP2eLHJ4cqrS4yyRIp4wGElOrRsvUCy2CyLfirAgjHO+0myU9GVMml4nvoljOqNrcRewKsOtWAI7MMj7mz86q/wB1H65xJ57TTwwvblqjiPNTxNz0fQl0no616L6e7UDbEwn9rT+MKvzif6RsZwIHBtF+iP8ACU/zxYVmwMXM0FVUruleSOnVutUZWeS3YWAVb9l+3DT2i/RH+Ep/niwoOT/OI9E1HO6xrOUeORtyJKlwAx6ldSVLdRtiHwarOVOFeEqndT3Ghs5XSQ5DUSROUdZtzC1x+SHzY2dmM7mqcszAzyNJpRtOq268bHqHdjWyqOKLLZqKsmFNI8moalLAr0CCLbmBtxBxKKroqOgq4kq1nedSFAjZd+kqON+2974qj6WqoTVTTDMnUTTxnbbrjBuclkCU8DVEu7n5VhT47f1bd6Ma+x+Wex8+lituUSlf2TpYf0OPmv24gpoKanp44alY0DFmDWDg8Ru43ub+TG7FtTSHMoavnVUNTssos3RcWsDu37iR/dw22RzqRuW61RweKia+nG3oXAyJfbWCtgs0cokVyOAcKRfuvax7x34qZMwkgyqrkico4q5bMLXF5VB4jGjsJt1HBLPFO9oWkkeNzewJYkjhezcfLftx9U2bUc1FU00tSsRkqJHBKs3RLhgbW68MnL4FeFRRqxbjHT0zlZb9uCml2ornpHinSR45Ch510caRqQixAC2JA49uD3a7L8xeVTRShIwg1DUo6V232IPVbA1W5vTx5ZNTiu9kuxi0AqwKgPHuHcACceu1slDXTLJ7YLFpQJYI54Em/V24HWa11IyVPTHMv0triO+kxybZpPUVs5nkMkiwlQTbqfhuHbi62Xy7M46kNWTaoArXGtTv3WNgMDeydVR0NXLarWSN4LB9DL0tR6Nt/UL+nFdsNncamop6h7RVCMtzc9LeBuAJ3g/0wT6F7m3lUdWdOOI4j+nfz0+DRXwIKhq2lbpRTJUuvWFkjDyRuOw7rX6wbY+vubPzqr/dR+ucaOZzjLKeVpSPZU0bxQxX6aq40tK4/UGm+kHeSezG99zYf7VV/uo/XOJjweP2vOlK4+Vukkm/NAdtd4wq/OJ/pGxMTa7xhV+cT/SNiYseSObOaV5NlAkas7tSU4CqpZj+T4Abzjn4bHVvvOq+Ty/8cdWbCeLKPzeH1Bi+wByrk9TnFMgjSCpeEf8ASlpZJIvQrIdP922LiLMpm/L5JNftgWqi/wArI4+bHSWJhg70ritS/wBcmvRnO8cULccvziM90CyD4yqnHquUQn/p5mv7WXOfmfHQeE1yq8qNZl2ZJFAUMXNxOysgJN2fUNXEXAtiulG1dr3q/cfsUY2fi7a8eXK5/wDRsZOz0X/lXf8Ay6j68X23/KtPE9A9DIghqow51IrHwwtt/AjeD3g42OUvlPqoq1cvy1Qag6QzWDHU29UUHojdYlj29VjhpRf/ADV9/wB+y/ALnJIR1ZifJlko+d8ebUcC/wDaZw/ko1QfGbn+mLzZjlNzCkzJKHOFH4QqobSoZS25DqXouhO49nbuIw6QcNKKvti+f7n2/BzlJU6fyeTVzntmaa3pRIR62NGpzzN7EU9DJSA7rwUcoe371lZ/iOOnMTE4Rkq3lxV782/5OOJ9la92LPS1bMxuWaCYkntJK3Jw1fue8kngqaozwSxAxoAZI3QHpngWAvh5YwcSZTlHa7xhV+cT/SNiYxtcfxhV+cT/AEjYmAOkthPFlH5vD6gxfYodhfFdH5vD6gwL7QculBSztDaaZkJVjGq6AQbEXZhqtw3YAY2JgSblOo/a/wBnqzvAGCMFXpqxIGkrfcd4PkIx67O8olLW001REXEcGrnNa2YAJrva53Wv8RwAUY5+5XaBZ9pKWGS+iVaWNrcbNK6m3fY4aOyHKjSZlM0NOJdaoXOtABYEDjc77kYCdrtv8j9sVmkilqKiEoBLF4ClG1C13UNZusA378AKfOKCekrFopyT7HmsnZZmVrr/APlhZrd5wdZ/VjLtrRUVNxEzh9Vj4LxGPV3hWJvbsOGBma5PmNMc0kTnlgTpMupZF0HVpZAR0hfr6j2Y1M82nyfM8ueqqo2MMMnNgsumbWQrWSzXNwRuvbcSeGAATlBzeLNc9pEom5wDmY9YBsTzjSMRceCqm9+5sdErhWbHVmUUdFNmNLTTJEllMrqWka7KhCXY7gxANrem26/k5WqNaBa4ibmWlMQ6A16gCfBvw3cb4ANcTArJykUgy0ZgC7U9wpsvTBLaLFb7iD349qfb6lbLhmDOY6c6rF1sxIdksFFySWBsBgAkxg4WuW8v2XSzCMiaIE2EkiLo9NmJUd5GGSrXF8AcobX+MKvzio+lbExNr/GFX5xUfStiYA6T2F8V0fm8PqDCGzLZPMMoqKhxSpVU8msMzRc7G0ZJO+3TjNuJuPLh87Cj8V0fm8PqDCwq+RrMKWolbKqpY4ZbgqXZWCk+CeiQ1r7m4+TrAH6rOqSfZyrFLTCmkWam51Fd3QksdLKWNxfSRbu68DWSZ61DRVsBJHsyngKel9/+RnGGpT8iMkeUTUqTRmpnkhd3OsRgRkkKNxY2u2+2+/Vjxq+Q6WU5dqlh/s6JHP4fTVZmfodHedLEdK3VgAB2BjkpXzUKSJI6CoFxxBugPpG/4sF/ITstSVNDVNPFHK5k5s6wCVTm1I0nipJJ3jfuHZgp2W5MJafM62pneKSGqE66F16rSPqswKgeDcbjgVqeRLMaaSVcuqwtPN0WDSOjad9g4CkNYEi479wvgAU2AnZaLOYlJMXsVm7rhiqn0qTgMink5lA4dqZZSSBcIXKrqGq1tRRR5BjonIuST2LlNVSpIrVNUhV5CCEBtZVAsSFFzvtck37ANDJuRt1yeooaiSJpJJTNE6a9KMERVvdQeog2B3HAG7ygzwPsvI1KAIDFT82BwC89Fu8o4HvvhX1n6Jw+fP6r4YOV8ltemT1WXST07LIUaEgyWQ84juDdPBOm4t137cec/I/UtksdBzsHOpUNMWvJo0kMLeBe+/swApfbKakoZqKYHmqtKeoi7AdSsGHcygqe9R2Ytdqaphs/lMY8AtWMezUJnA+IE/GcNDajkfeqyyjgV41qqVFTnDq0MtrMLhdXGxG7t7cesvJAZckhoZpFE8DSMkihigLO7WIIBKkEA94vvwAK8okGW0lNQwvQNIphRxNC4ia5ABDPobXq8LecNvYisWXLqV0DKhhj0h31sABYXew1HdxsMKIciWazRCGorU5mIHmUMkjpq4Ddp6K2695A3Adjh2PyZ6Sgp6eQqzxRqjFb6SR2XANvRgDmfa/xhV+cVH0rYmJtf4wq/OKj6VsTADmz2oZNkwyMysKWmsykgjfFwI3jHPY2mqvfNR/jSf8ALHQG0n6IfwlN88WFFyf5RGI5q2ZFkELJHCjC6NK1zdh+sqKL6eskYHSlTlVmoQ5ex85TlWazoJBNNFCeEs1S8aH9ks13/ug4tosoK/ls4nY9kAncfzu6D+hwWcnlW8+aq0zGRikm9t/VwA4Adw3YNcylpq+Ktg5rS9MGGoqu5rMVKkd68MVzng9mpYUrWr8OsnLZNtPGMvHhkVCCnX/us1kPfUpGPiGoj48eq5jAOArm/azGT/RBhsnNlpqKlYUrzl4490aBiPwam53deKXZ6pSoizSXm9F9RCsBqX8Ewt3G4xG/idqcLPRKbo7LbveeOAD9uIP/AFVPpzGoxPbiD/1VP/0anFjyXIGzJAQCNEnEdwwW5Dl0UVVmNbKoKwSyBRbhYamIHbYgDEJt9TddULC3nKHwstJNbvfLwkAD5lBwMdYvkzGf/VTjyaambjLmafs1ob1kGC/bLPKSupIpkKpUq4BQ25zTqsQbcRwYYOsxzWCOpgpXhDGdWsdKFRbtHG3oxO/iZKsLSMYt271POVlrGnn1EdJl8bfk80r4z2SqzD+aOX/bjTqdmcz3+x601Vv1YqmUSf4TlWPoBw2Mg2fggra+oZRzdOx0DiF6HONYdoG4Y8tqJYsyys1kaFJYW67agARqBYcRYhh2YlN9TNVtbWdRRpKSi8LVyk5LZY/sQNRntbGxV56lHU2KtLKGB7CCbjDY+53zWaaoqhLLJIBHHbW7NbpNwuTbFHmFN7Y00qS9KpgieWGX9dlQanic/rjTcrfeCOw4s/ubPzmr/dxes2JTyebeWs7Wq6cwL2u8YVfnE/0jYmJtd4wq/OJ/pGxMSZBw7Sfoh/CU3zxYV2wMvPUFTSrvlSRKlV63UKY5LDrKghrdl8NHaX9EP4Sm+eLHOdDWvDIskTMkiG6spIYHuODO1vWlQqxqR5TyOnks8Zp+xJ82CPbHlEjjWopoIWWUl0d7KF7CdxuxtwvhbbOcrSRzCWop7TAMDPT6VJvxLQt+DY94K42anMqKqkeQV6I8hLETQSR7z3rrXFMNLCPo1d2d3dfGr7LC280/LoON6+qioqX2JAJyY4wwLWsObFjx7cUextFKYszR49Mzs10uNxeNiBe9uvFLRbZVgRUhq8udVUKtp4gbAWG5ypOPmjzjM0klkj9js0xVm0yQMLgaRbp7t2J6menS+XOEZQ3ec535zufewWztRS5lD7IjMepJdNyDewF+BwRUUBqIc2p0tzhnmsP2kXT8ZUjA9NmmbvLHKYlLxhwpAjt0gAd2vfwxp5emaQ1T1CQkSSElwdGlrm+9dXb2YrnGxtqwnXbqzqQUsLG+2VLP2CfOqHTkn4SARSqIVNwmrdIguSOF8E1ftIsVZT0zISZlYhwRusCbEcd9sLrN8yzSoR0lSNY30bi8SgaTq3EvfeeONauzOseoiqJp6JJIb6S1RTgb+N1D78Wz4GR20JL5tSPMn3urSx7hfldBqGa0isS7O5BY7/wke657juxWU+XPRZDUrULoeRmspIv0tCDh5CfJgZXalYapqt8ypFkawcRLJLqFgLFVXSeHbjT2s5XaeewKS1WjeqkCCnv2lQWkfyFhgc514UpJa04txk8c5iuF03PHKZfY8FTVybo0hljQn9eWRCiIO3cSTbgBfG79zZ+cVf7uL12wstotq560rzpVUS/NxIumJAf/ABXt7WNyes4Zn3Nf5xV/u4vWbEpYR5/aF47ys6jWFwvQDNrvGFX5xP8ASNiYm1w/GFX5xP8ASNjOJMB0RstlkdRk9LFMgkjenhDK3A9FT84GPj71mV+8of5T9eNzYTxZR+bw+oMX2ABT71mV+8of5T9eJ96zK/eUPxH68FeJgAU+9ZlfvKH+U/XjQqtjMjikEUkNGkrW0ozqHNzYWUtc3O4YOsc38vkbHOUCAluYh0heN9Ulrd+AGvX7FZJAyrNDRxM3gq7BSd9twLXO/dj7zLYPJqdOcnpqWJOGpzpF+zed57sJDa7bD2x9rZGIM0a83MOvUJEs3kYEHy3HVgj2zRs22mWhldlgjbQADwAj5yQjq1MQRe3Z2YAY2T7HZHVAmmhpJgvHQdRHlF7jFj96zK/eUP8AKfrwndocoGQZ7TGkd+bcRsVY3OlnMciE9YNri/aOzHRgwAK/esyv3lD8R+vE+9ZlfvKH+U/XgrxMACv3rMr95Q/yn68WWSbI0lGzNSwJEXADFQd4BuOvFxjBwByftf4wq/OKj6V8Zxja/wAYVfnFR9K2JgDpPYTxZR+bw+oMX2KHYTxZR+bw+oMX2AJiXwD8sW0M9Flpmpn5uTnY11WB3HVcWII6sAOz9VtLVwR1EU6GKTeCTADYMQd2m44HAD1vhObfbMVUu0dHURQSPCjUeqRVuo0zFmue4bzj1o9uKw7UtRGb+zB3HN6V4CEuN9r8d/HEzDbisXahaITEUxeMGPSvAwhjvtfjv44AENtuSaphzTVSU7yUzusilFuEu12Q9lje3cRgj5Stiq2nzRc0y6Mym6syKNTKwGg3Qb2R14237z3Yp8u5Wa1c7EM0+qm9ltEVKILKZGjG+191wePVj75S+VetgzSWCln0RRFEsEQ9LSNe8gnwiR6MAe2U7L5jnOaxVdfAaeGLm9zKydFGLBFVukdTEkk9p7hh8DAByu7Zy0GXI0D6Z5XRVNgSBbUxsd3UB6cavIptvPXwzpVvrnhkG8gKdDCwFgBwZW+MYAZd8YvjnnLNsc8ra2eno6gExtIdLCJQFV9PErv6hgy5H+UCrrZ6ilrdLSQi+oKAbh9DK1tx38D5cANXGDjOMHAHJ+1/jCr84qPpWxMTa/xhV+cVH0rYmAOk9hPFlH5vD6gxfYEMnzlMvjFLWHmliusMzA8zJHc6Pwngq6rZSrWNxcXBxY+7ug9+03+Mn14AFPugPE5/fRf7sC3JPyaStHR1/sxggbXzGhrWVmFtXOW32v4OGNnOf5TVxc1U1FJLHcNpaZbXHA7mx6ZXtPldPEsMFVSxxpfSomSwuSe3tOAFFnOYpl+1zVFTdYtWrVYnovDpBsN5F9xt2HsxjKsyTMNrknprtFrDarEdFIdJNuIBItv7Rhn7Q1WSV2n2VNRylfBJmUMPIwYG3dwxjZ6pyShv7Flo4i25mEylj3FixNu6+AELX5dzk+bSL4UErSjyeytB9YH0Y1M3ieSmSsl3yVVVOSbcQojJ/wAzsPRjoKI5ErTMslEDUBlmPPL0wx1MD0us792POeHIHijhZ6IxxFzGvOrZdRu1ul1nAC45Zc953NaWAI0q0yRFo1vqZm0yOBYH9QKOBtvx88mu0vN7RyFongStMg5t+KljzicQP1gQN3XhpQVeSJVGqWWjFQbkyc8ureNJ/W7N2JX1uSz1CVMs1G88ejRIZl1DSdS26XUd+AElshspLX5pVxQ1LUzAztqUNvHO20nSym1z3+TBf9z5Uc3V1tKyIWA1GQA6jpfQVv1rc3Hpwe5VV5JTTNNBLRxyvcM6zLc3Oo8W6zvxnK6vJKaZ54JqOOV9WplmW5udRv0rbzvwAbYwcUXu7oPftN/jJ9ePKo27piLUziqlPgRQHWSeq7Doxr2sxAAwBzntcv4wq/OJ/pGxMN9uRSOU87PK3PSdOXQOjrbpPp7tRNu7EwB//9k="/>
          <p:cNvSpPr>
            <a:spLocks noChangeAspect="1" noChangeArrowheads="1"/>
          </p:cNvSpPr>
          <p:nvPr/>
        </p:nvSpPr>
        <p:spPr bwMode="auto">
          <a:xfrm>
            <a:off x="155575" y="-731838"/>
            <a:ext cx="108585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4764" name="Picture 12" descr="http://www.firstaidandsafetyonline.com/files/categories/ACCUFORM%20Signs-%20lockouts-safety%20signs-tags/AF%20MSPD50%20Bilingual%20Danger%20No%20Smoking.jpg"/>
          <p:cNvPicPr>
            <a:picLocks noChangeAspect="1" noChangeArrowheads="1"/>
          </p:cNvPicPr>
          <p:nvPr/>
        </p:nvPicPr>
        <p:blipFill>
          <a:blip r:embed="rId4" cstate="print"/>
          <a:srcRect/>
          <a:stretch>
            <a:fillRect/>
          </a:stretch>
        </p:blipFill>
        <p:spPr bwMode="auto">
          <a:xfrm>
            <a:off x="4250547" y="3832250"/>
            <a:ext cx="1544572" cy="2160240"/>
          </a:xfrm>
          <a:prstGeom prst="rect">
            <a:avLst/>
          </a:prstGeom>
          <a:noFill/>
        </p:spPr>
      </p:pic>
      <p:pic>
        <p:nvPicPr>
          <p:cNvPr id="74766" name="Picture 14" descr="http://www.caloly-safety.com/images_products/signslockouttraffic_280/safetyworld_simpsons_SP--20.jpg"/>
          <p:cNvPicPr>
            <a:picLocks noChangeAspect="1" noChangeArrowheads="1"/>
          </p:cNvPicPr>
          <p:nvPr/>
        </p:nvPicPr>
        <p:blipFill>
          <a:blip r:embed="rId5" cstate="print"/>
          <a:srcRect/>
          <a:stretch>
            <a:fillRect/>
          </a:stretch>
        </p:blipFill>
        <p:spPr bwMode="auto">
          <a:xfrm>
            <a:off x="5939135" y="1816026"/>
            <a:ext cx="2667000" cy="41243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8535" y="591890"/>
            <a:ext cx="7362453" cy="571500"/>
          </a:xfrm>
        </p:spPr>
        <p:txBody>
          <a:bodyPr>
            <a:normAutofit fontScale="90000"/>
          </a:bodyPr>
          <a:lstStyle/>
          <a:p>
            <a:r>
              <a:rPr lang="en-AU" b="1" dirty="0"/>
              <a:t>Why is working safely important?</a:t>
            </a:r>
            <a:endParaRPr lang="en-US" b="1" dirty="0"/>
          </a:p>
        </p:txBody>
      </p:sp>
      <p:sp>
        <p:nvSpPr>
          <p:cNvPr id="137219" name="Rectangle 3"/>
          <p:cNvSpPr>
            <a:spLocks noGrp="1" noChangeArrowheads="1"/>
          </p:cNvSpPr>
          <p:nvPr>
            <p:ph idx="1"/>
          </p:nvPr>
        </p:nvSpPr>
        <p:spPr>
          <a:xfrm>
            <a:off x="322511" y="1600002"/>
            <a:ext cx="8352927" cy="43924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 typeface="Times"/>
              <a:buNone/>
            </a:pPr>
            <a:r>
              <a:rPr lang="en-A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Simply put,</a:t>
            </a:r>
          </a:p>
          <a:p>
            <a:pPr algn="ctr">
              <a:buFont typeface="Times"/>
              <a:buNone/>
            </a:pPr>
            <a:r>
              <a:rPr lang="en-A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PEOPLE DON’T GET HURT!</a:t>
            </a:r>
            <a:endParaRPr lang="en-A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97284" name="Picture 4" descr="C:\Users\Dad\AppData\Local\Microsoft\Windows\Temporary Internet Files\Content.IE5\D4XSY6XZ\MC900071361[1].wmf"/>
          <p:cNvPicPr>
            <a:picLocks noChangeAspect="1" noChangeArrowheads="1"/>
          </p:cNvPicPr>
          <p:nvPr/>
        </p:nvPicPr>
        <p:blipFill>
          <a:blip r:embed="rId3" cstate="print"/>
          <a:srcRect/>
          <a:stretch>
            <a:fillRect/>
          </a:stretch>
        </p:blipFill>
        <p:spPr bwMode="auto">
          <a:xfrm>
            <a:off x="1618655" y="3040162"/>
            <a:ext cx="5714683" cy="3080686"/>
          </a:xfrm>
          <a:prstGeom prst="rect">
            <a:avLst/>
          </a:prstGeom>
          <a:noFill/>
        </p:spPr>
      </p:pic>
    </p:spTree>
  </p:cSld>
  <p:clrMapOvr>
    <a:masterClrMapping/>
  </p:clrMapOvr>
  <p:transition advTm="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8535" y="447874"/>
            <a:ext cx="6624638" cy="1008063"/>
          </a:xfrm>
        </p:spPr>
        <p:txBody>
          <a:bodyPr>
            <a:normAutofit fontScale="90000"/>
          </a:bodyPr>
          <a:lstStyle/>
          <a:p>
            <a:r>
              <a:rPr lang="en-AU" b="1" dirty="0"/>
              <a:t>What do you do </a:t>
            </a:r>
            <a:r>
              <a:rPr lang="en-AU" b="1" dirty="0" smtClean="0"/>
              <a:t>if</a:t>
            </a:r>
            <a:br>
              <a:rPr lang="en-AU" b="1" dirty="0" smtClean="0"/>
            </a:br>
            <a:r>
              <a:rPr lang="en-AU" b="1" dirty="0" smtClean="0"/>
              <a:t>someone </a:t>
            </a:r>
            <a:r>
              <a:rPr lang="en-AU" b="1" dirty="0"/>
              <a:t>gets </a:t>
            </a:r>
            <a:r>
              <a:rPr lang="en-AU" b="1" dirty="0" smtClean="0"/>
              <a:t>hurt </a:t>
            </a:r>
            <a:r>
              <a:rPr lang="en-AU" b="1" dirty="0"/>
              <a:t>at work?</a:t>
            </a:r>
            <a:endParaRPr lang="en-US" b="1" dirty="0"/>
          </a:p>
        </p:txBody>
      </p:sp>
      <p:sp>
        <p:nvSpPr>
          <p:cNvPr id="152579" name="Rectangle 3"/>
          <p:cNvSpPr>
            <a:spLocks noGrp="1" noChangeArrowheads="1"/>
          </p:cNvSpPr>
          <p:nvPr>
            <p:ph sz="half" idx="1"/>
          </p:nvPr>
        </p:nvSpPr>
        <p:spPr>
          <a:xfrm>
            <a:off x="322511" y="1744018"/>
            <a:ext cx="8353499" cy="446449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200"/>
              </a:lnSpc>
              <a:buFont typeface="Times"/>
              <a:buNone/>
            </a:pP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Report injuries immediately to your Supervisor.</a:t>
            </a:r>
            <a:endPar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pPr algn="ctr">
              <a:lnSpc>
                <a:spcPts val="4200"/>
              </a:lnSpc>
              <a:buFont typeface="Times"/>
              <a:buNone/>
            </a:pPr>
            <a:r>
              <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Follow the safety rules</a:t>
            </a:r>
          </a:p>
          <a:p>
            <a:pPr algn="ctr">
              <a:lnSpc>
                <a:spcPts val="4200"/>
              </a:lnSpc>
              <a:buFont typeface="Times"/>
              <a:buNone/>
            </a:pPr>
            <a:r>
              <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Get </a:t>
            </a: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help if needed.</a:t>
            </a:r>
            <a:endPar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95238" name="Picture 6" descr="C:\Users\Dad\AppData\Local\Microsoft\Windows\Temporary Internet Files\Content.IE5\C6R1YFS7\MC900055154[1].wmf"/>
          <p:cNvPicPr>
            <a:picLocks noChangeAspect="1" noChangeArrowheads="1"/>
          </p:cNvPicPr>
          <p:nvPr/>
        </p:nvPicPr>
        <p:blipFill>
          <a:blip r:embed="rId4" cstate="print"/>
          <a:srcRect/>
          <a:stretch>
            <a:fillRect/>
          </a:stretch>
        </p:blipFill>
        <p:spPr bwMode="auto">
          <a:xfrm>
            <a:off x="6036025" y="3616226"/>
            <a:ext cx="2643702" cy="2443780"/>
          </a:xfrm>
          <a:prstGeom prst="rect">
            <a:avLst/>
          </a:prstGeom>
          <a:noFill/>
        </p:spPr>
      </p:pic>
      <p:pic>
        <p:nvPicPr>
          <p:cNvPr id="95240" name="Picture 8" descr="C:\Users\Dad\AppData\Local\Microsoft\Windows\Temporary Internet Files\Content.IE5\QLT2AZQ4\MC900017045[1].wmf"/>
          <p:cNvPicPr>
            <a:picLocks noChangeAspect="1" noChangeArrowheads="1"/>
          </p:cNvPicPr>
          <p:nvPr/>
        </p:nvPicPr>
        <p:blipFill>
          <a:blip r:embed="rId5" cstate="print"/>
          <a:srcRect/>
          <a:stretch>
            <a:fillRect/>
          </a:stretch>
        </p:blipFill>
        <p:spPr bwMode="auto">
          <a:xfrm>
            <a:off x="2842791" y="3704586"/>
            <a:ext cx="2917838" cy="2133166"/>
          </a:xfrm>
          <a:prstGeom prst="rect">
            <a:avLst/>
          </a:prstGeom>
          <a:noFill/>
        </p:spPr>
      </p:pic>
      <p:pic>
        <p:nvPicPr>
          <p:cNvPr id="95241" name="Picture 9" descr="C:\Users\Dad\AppData\Local\Microsoft\Windows\Temporary Internet Files\Content.IE5\J69V0177\MC900078794[1].wmf"/>
          <p:cNvPicPr>
            <a:picLocks noChangeAspect="1" noChangeArrowheads="1"/>
          </p:cNvPicPr>
          <p:nvPr/>
        </p:nvPicPr>
        <p:blipFill>
          <a:blip r:embed="rId6" cstate="print"/>
          <a:srcRect/>
          <a:stretch>
            <a:fillRect/>
          </a:stretch>
        </p:blipFill>
        <p:spPr bwMode="auto">
          <a:xfrm>
            <a:off x="9971583" y="2824138"/>
            <a:ext cx="2024402" cy="2997642"/>
          </a:xfrm>
          <a:prstGeom prst="rect">
            <a:avLst/>
          </a:prstGeom>
          <a:noFill/>
        </p:spPr>
      </p:pic>
      <p:pic>
        <p:nvPicPr>
          <p:cNvPr id="95242" name="Picture 10" descr="C:\Users\Dad\AppData\Local\Microsoft\Windows\Temporary Internet Files\Content.IE5\D4XSY6XZ\MC900230931[1].wmf"/>
          <p:cNvPicPr>
            <a:picLocks noChangeAspect="1" noChangeArrowheads="1"/>
          </p:cNvPicPr>
          <p:nvPr/>
        </p:nvPicPr>
        <p:blipFill>
          <a:blip r:embed="rId7" cstate="print"/>
          <a:srcRect/>
          <a:stretch>
            <a:fillRect/>
          </a:stretch>
        </p:blipFill>
        <p:spPr bwMode="auto">
          <a:xfrm flipH="1">
            <a:off x="394519" y="3112170"/>
            <a:ext cx="2088232" cy="3027666"/>
          </a:xfrm>
          <a:prstGeom prst="rect">
            <a:avLst/>
          </a:prstGeom>
          <a:noFill/>
        </p:spPr>
      </p:pic>
    </p:spTree>
    <p:custDataLst>
      <p:tags r:id="rId1"/>
    </p:custDataLst>
  </p:cSld>
  <p:clrMapOvr>
    <a:masterClrMapping/>
  </p:clrMapOvr>
  <p:transition advTm="45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0543" y="519882"/>
            <a:ext cx="6497638" cy="720725"/>
          </a:xfrm>
        </p:spPr>
        <p:txBody>
          <a:bodyPr>
            <a:normAutofit fontScale="90000"/>
          </a:bodyPr>
          <a:lstStyle/>
          <a:p>
            <a:r>
              <a:rPr lang="en-AU" b="1" dirty="0"/>
              <a:t>What does working safely mean?</a:t>
            </a:r>
            <a:endParaRPr lang="en-US" b="1" dirty="0"/>
          </a:p>
        </p:txBody>
      </p:sp>
      <p:sp>
        <p:nvSpPr>
          <p:cNvPr id="52227" name="Rectangle 3"/>
          <p:cNvSpPr>
            <a:spLocks noGrp="1" noChangeArrowheads="1"/>
          </p:cNvSpPr>
          <p:nvPr>
            <p:ph idx="1"/>
          </p:nvPr>
        </p:nvSpPr>
        <p:spPr>
          <a:xfrm>
            <a:off x="322511" y="1744018"/>
            <a:ext cx="8352383" cy="43924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lnSpc>
                <a:spcPts val="4200"/>
              </a:lnSpc>
              <a:buFont typeface="Times"/>
              <a:buNone/>
            </a:pPr>
            <a:r>
              <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Following the safety </a:t>
            </a:r>
            <a:r>
              <a:rPr lang="en-A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rules.</a:t>
            </a:r>
            <a:endPar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pPr marL="0" indent="0" algn="ctr">
              <a:lnSpc>
                <a:spcPts val="4200"/>
              </a:lnSpc>
              <a:buFont typeface="Times"/>
              <a:buNone/>
            </a:pPr>
            <a:r>
              <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Wearing the right protective </a:t>
            </a:r>
            <a:r>
              <a:rPr lang="en-A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equipment.</a:t>
            </a:r>
            <a:endPar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pPr marL="0" indent="0" algn="ctr">
              <a:lnSpc>
                <a:spcPts val="4200"/>
              </a:lnSpc>
              <a:buFont typeface="Times"/>
              <a:buNone/>
            </a:pPr>
            <a:r>
              <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Keeping the work area </a:t>
            </a:r>
            <a:r>
              <a:rPr lang="en-A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safe.</a:t>
            </a:r>
            <a:endParaRPr lang="en-A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pPr marL="0" indent="0" algn="ctr">
              <a:lnSpc>
                <a:spcPts val="4200"/>
              </a:lnSpc>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93186" name="Picture 2" descr="http://t2.gstatic.com/images?q=tbn:ANd9GcRVjJuje9d72RLLkuZyU4B1LcmK_GN4PjRiGE8ECvabHgq7Vyv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35079" y="3760242"/>
            <a:ext cx="2295525" cy="2134741"/>
          </a:xfrm>
          <a:prstGeom prst="rect">
            <a:avLst/>
          </a:prstGeom>
          <a:noFill/>
        </p:spPr>
      </p:pic>
      <p:pic>
        <p:nvPicPr>
          <p:cNvPr id="93188" name="Picture 4" descr="http://t1.gstatic.com/images?q=tbn:ANd9GcQmatlKRBsUXk77UyxEc0_KDTNRfE7Wh9uzh-cNzDx8S8k5lPD2kw"/>
          <p:cNvPicPr>
            <a:picLocks noChangeAspect="1" noChangeArrowheads="1"/>
          </p:cNvPicPr>
          <p:nvPr/>
        </p:nvPicPr>
        <p:blipFill>
          <a:blip r:embed="rId5" cstate="print"/>
          <a:srcRect/>
          <a:stretch>
            <a:fillRect/>
          </a:stretch>
        </p:blipFill>
        <p:spPr bwMode="auto">
          <a:xfrm>
            <a:off x="1330623" y="3688234"/>
            <a:ext cx="3744416" cy="2246651"/>
          </a:xfrm>
          <a:prstGeom prst="rect">
            <a:avLst/>
          </a:prstGeom>
          <a:noFill/>
        </p:spPr>
      </p:pic>
    </p:spTree>
    <p:custDataLst>
      <p:tags r:id="rId1"/>
    </p:custDataLst>
  </p:cSld>
  <p:clrMapOvr>
    <a:masterClrMapping/>
  </p:clrMapOvr>
  <p:transition advTm="93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t1.gstatic.com/images?q=tbn:ANd9GcTtNMI3pATO42JinzjQbwt-moxlJqcwNMjO4Pe6_mfPa8LXPFrqdA"/>
          <p:cNvPicPr>
            <a:picLocks noChangeAspect="1" noChangeArrowheads="1"/>
          </p:cNvPicPr>
          <p:nvPr/>
        </p:nvPicPr>
        <p:blipFill>
          <a:blip r:embed="rId4" cstate="print"/>
          <a:srcRect/>
          <a:stretch>
            <a:fillRect/>
          </a:stretch>
        </p:blipFill>
        <p:spPr bwMode="auto">
          <a:xfrm>
            <a:off x="610542" y="591890"/>
            <a:ext cx="4266755" cy="5544616"/>
          </a:xfrm>
          <a:prstGeom prst="roundRect">
            <a:avLst>
              <a:gd name="adj" fmla="val 45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2" name="Picture 6" descr="http://www.pei.org/portal/images/754_PS14_report.gif"/>
          <p:cNvPicPr>
            <a:picLocks noChangeAspect="1" noChangeArrowheads="1"/>
          </p:cNvPicPr>
          <p:nvPr/>
        </p:nvPicPr>
        <p:blipFill>
          <a:blip r:embed="rId5" cstate="print"/>
          <a:srcRect/>
          <a:stretch>
            <a:fillRect/>
          </a:stretch>
        </p:blipFill>
        <p:spPr bwMode="auto">
          <a:xfrm>
            <a:off x="5003031" y="591890"/>
            <a:ext cx="2049016" cy="2653476"/>
          </a:xfrm>
          <a:prstGeom prst="roundRect">
            <a:avLst>
              <a:gd name="adj" fmla="val 53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140" name="Picture 4" descr="http://risk-assessment-products.co.uk/images/report-potential-hazards-poster.gif"/>
          <p:cNvPicPr>
            <a:picLocks noChangeAspect="1" noChangeArrowheads="1"/>
          </p:cNvPicPr>
          <p:nvPr/>
        </p:nvPicPr>
        <p:blipFill>
          <a:blip r:embed="rId6" cstate="print"/>
          <a:srcRect l="7620" r="6920"/>
          <a:stretch>
            <a:fillRect/>
          </a:stretch>
        </p:blipFill>
        <p:spPr bwMode="auto">
          <a:xfrm rot="763481">
            <a:off x="6248644" y="2890141"/>
            <a:ext cx="2026205" cy="3092541"/>
          </a:xfrm>
          <a:prstGeom prst="roundRect">
            <a:avLst>
              <a:gd name="adj" fmla="val 44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advTm="932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55986"/>
            <a:ext cx="8997950" cy="1126937"/>
          </a:xfrm>
        </p:spPr>
        <p:txBody>
          <a:bodyPr>
            <a:noAutofit/>
          </a:bodyPr>
          <a:lstStyle/>
          <a:p>
            <a:r>
              <a:rPr lang="en-US" sz="3600" dirty="0" smtClean="0"/>
              <a:t>KNOWING ABOUT WORKPLACE HAZARDS</a:t>
            </a:r>
            <a:endParaRPr lang="en-US" sz="3600" dirty="0"/>
          </a:p>
        </p:txBody>
      </p:sp>
      <p:sp>
        <p:nvSpPr>
          <p:cNvPr id="5" name="Rectangle 2"/>
          <p:cNvSpPr txBox="1">
            <a:spLocks noChangeArrowheads="1"/>
          </p:cNvSpPr>
          <p:nvPr/>
        </p:nvSpPr>
        <p:spPr>
          <a:xfrm>
            <a:off x="178495" y="159842"/>
            <a:ext cx="8640960" cy="881038"/>
          </a:xfrm>
          <a:prstGeom prst="rect">
            <a:avLst/>
          </a:prstGeom>
        </p:spPr>
        <p:txBody>
          <a:bodyPr lIns="89447" tIns="44723" rIns="89447" bIns="89447"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The best workers work safely!</a:t>
            </a:r>
            <a:endParaRPr kumimoji="0" lang="en-US" sz="4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89094" name="Picture 6" descr="http://writersplot.typepad.com/.a/6a00d83451972069e20128765059ea970c-320wi"/>
          <p:cNvPicPr>
            <a:picLocks noChangeAspect="1" noChangeArrowheads="1"/>
          </p:cNvPicPr>
          <p:nvPr/>
        </p:nvPicPr>
        <p:blipFill>
          <a:blip r:embed="rId3" cstate="print"/>
          <a:srcRect/>
          <a:stretch>
            <a:fillRect/>
          </a:stretch>
        </p:blipFill>
        <p:spPr bwMode="auto">
          <a:xfrm>
            <a:off x="826567" y="3184178"/>
            <a:ext cx="4272136" cy="3177403"/>
          </a:xfrm>
          <a:prstGeom prst="roundRect">
            <a:avLst>
              <a:gd name="adj" fmla="val 867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86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stanssafetyposters.co.uk/posterimages/1210439203-housekeeping.jpg"/>
          <p:cNvPicPr>
            <a:picLocks noChangeAspect="1" noChangeArrowheads="1"/>
          </p:cNvPicPr>
          <p:nvPr/>
        </p:nvPicPr>
        <p:blipFill>
          <a:blip r:embed="rId2" cstate="print"/>
          <a:srcRect/>
          <a:stretch>
            <a:fillRect/>
          </a:stretch>
        </p:blipFill>
        <p:spPr bwMode="auto">
          <a:xfrm>
            <a:off x="826567" y="519882"/>
            <a:ext cx="4010025" cy="5638800"/>
          </a:xfrm>
          <a:prstGeom prst="roundRect">
            <a:avLst>
              <a:gd name="adj" fmla="val 43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7524" name="Picture 4" descr="http://www.unclesamsland.com/blog/wp-content/uploads/2009/03/uncle_sam.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147047" y="591890"/>
            <a:ext cx="3267075" cy="4505325"/>
          </a:xfrm>
          <a:prstGeom prst="rect">
            <a:avLst/>
          </a:prstGeom>
          <a:noFill/>
        </p:spPr>
      </p:pic>
      <p:sp>
        <p:nvSpPr>
          <p:cNvPr id="6" name="Rectangle 5"/>
          <p:cNvSpPr/>
          <p:nvPr/>
        </p:nvSpPr>
        <p:spPr>
          <a:xfrm>
            <a:off x="5003031" y="4984378"/>
            <a:ext cx="373730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It’s your job!</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0543" y="519882"/>
            <a:ext cx="6481763" cy="665237"/>
          </a:xfrm>
        </p:spPr>
        <p:txBody>
          <a:bodyPr>
            <a:noAutofit/>
          </a:bodyPr>
          <a:lstStyle/>
          <a:p>
            <a:r>
              <a:rPr lang="en-AU" sz="3600" b="1" dirty="0"/>
              <a:t>What are hazards?</a:t>
            </a:r>
            <a:endParaRPr lang="en-US" sz="3600" b="1" dirty="0"/>
          </a:p>
        </p:txBody>
      </p:sp>
      <p:sp>
        <p:nvSpPr>
          <p:cNvPr id="56323" name="Rectangle 3"/>
          <p:cNvSpPr>
            <a:spLocks noGrp="1" noChangeArrowheads="1"/>
          </p:cNvSpPr>
          <p:nvPr>
            <p:ph sz="half" idx="1"/>
          </p:nvPr>
        </p:nvSpPr>
        <p:spPr>
          <a:xfrm>
            <a:off x="322511" y="1600002"/>
            <a:ext cx="8317135" cy="5256584"/>
          </a:xfrm>
        </p:spPr>
        <p:txBody>
          <a:bodyPr>
            <a:normAutofit fontScale="85000" lnSpcReduction="10000"/>
          </a:bodyPr>
          <a:lstStyle/>
          <a:p>
            <a:pPr marL="0" indent="0">
              <a:lnSpc>
                <a:spcPts val="4200"/>
              </a:lnSpc>
              <a:buFont typeface="Times"/>
              <a:buNone/>
            </a:pPr>
            <a:r>
              <a:rPr lang="en-AU" b="1" dirty="0"/>
              <a:t>A hazard is anything that could hurt you or make you sick</a:t>
            </a:r>
            <a:r>
              <a:rPr lang="en-AU" b="1" dirty="0" smtClean="0"/>
              <a:t>.</a:t>
            </a:r>
          </a:p>
          <a:p>
            <a:pPr marL="0" indent="0">
              <a:lnSpc>
                <a:spcPts val="4200"/>
              </a:lnSpc>
              <a:buFont typeface="Times"/>
              <a:buNone/>
            </a:pPr>
            <a:r>
              <a:rPr lang="en-AU" sz="4700" b="1" dirty="0" smtClean="0"/>
              <a:t>Hazards can;</a:t>
            </a:r>
          </a:p>
          <a:p>
            <a:pPr lvl="1"/>
            <a:r>
              <a:rPr lang="en-US" sz="3100" b="1" dirty="0" smtClean="0"/>
              <a:t>CUT YOU</a:t>
            </a:r>
          </a:p>
          <a:p>
            <a:pPr lvl="1"/>
            <a:r>
              <a:rPr lang="en-US" sz="3100" b="1" dirty="0" smtClean="0"/>
              <a:t>TRIP YOU</a:t>
            </a:r>
          </a:p>
          <a:p>
            <a:pPr lvl="1"/>
            <a:r>
              <a:rPr lang="en-US" sz="3100" b="1" dirty="0" smtClean="0"/>
              <a:t>BURN YOU</a:t>
            </a:r>
          </a:p>
          <a:p>
            <a:pPr lvl="1"/>
            <a:r>
              <a:rPr lang="en-US" sz="3100" b="1" dirty="0" smtClean="0"/>
              <a:t>CRUSH YOU</a:t>
            </a:r>
          </a:p>
          <a:p>
            <a:pPr lvl="1"/>
            <a:r>
              <a:rPr lang="en-US" sz="3100" b="1" dirty="0" smtClean="0"/>
              <a:t>HURT YOUR HEARING</a:t>
            </a:r>
          </a:p>
          <a:p>
            <a:pPr lvl="1"/>
            <a:r>
              <a:rPr lang="en-US" sz="3100" b="1" dirty="0" smtClean="0"/>
              <a:t>HURT YOUR EYES</a:t>
            </a:r>
          </a:p>
          <a:p>
            <a:pPr lvl="1"/>
            <a:r>
              <a:rPr lang="en-US" sz="3100" b="1" dirty="0" smtClean="0"/>
              <a:t>MAKE YOU SICK</a:t>
            </a:r>
          </a:p>
          <a:p>
            <a:pPr lvl="1"/>
            <a:r>
              <a:rPr lang="en-US" sz="3100" b="1" dirty="0" smtClean="0"/>
              <a:t>CAUSE YOU PAIN</a:t>
            </a:r>
          </a:p>
          <a:p>
            <a:pPr marL="0" indent="0">
              <a:lnSpc>
                <a:spcPts val="4200"/>
              </a:lnSpc>
              <a:buFont typeface="Times"/>
              <a:buNone/>
            </a:pPr>
            <a:r>
              <a:rPr lang="en-AU" dirty="0" smtClean="0"/>
              <a:t> </a:t>
            </a:r>
            <a:endParaRPr lang="en-AU" dirty="0"/>
          </a:p>
          <a:p>
            <a:pPr marL="0" indent="0">
              <a:lnSpc>
                <a:spcPts val="4200"/>
              </a:lnSpc>
              <a:buFont typeface="Times"/>
              <a:buNone/>
            </a:pPr>
            <a:endParaRPr lang="en-AU" dirty="0"/>
          </a:p>
        </p:txBody>
      </p:sp>
      <p:pic>
        <p:nvPicPr>
          <p:cNvPr id="87041" name="Picture 1" descr="C:\Users\Dad\AppData\Local\Microsoft\Windows\Temporary Internet Files\Content.IE5\HLE77HSK\MC900324376[1].wmf"/>
          <p:cNvPicPr>
            <a:picLocks noChangeAspect="1" noChangeArrowheads="1"/>
          </p:cNvPicPr>
          <p:nvPr/>
        </p:nvPicPr>
        <p:blipFill>
          <a:blip r:embed="rId4" cstate="print"/>
          <a:srcRect/>
          <a:stretch>
            <a:fillRect/>
          </a:stretch>
        </p:blipFill>
        <p:spPr bwMode="auto">
          <a:xfrm>
            <a:off x="4859015" y="2176066"/>
            <a:ext cx="1224136" cy="1093109"/>
          </a:xfrm>
          <a:prstGeom prst="rect">
            <a:avLst/>
          </a:prstGeom>
          <a:noFill/>
        </p:spPr>
      </p:pic>
      <p:pic>
        <p:nvPicPr>
          <p:cNvPr id="87042" name="Picture 2" descr="C:\Users\Dad\AppData\Local\Microsoft\Windows\Temporary Internet Files\Content.IE5\QLT2AZQ4\MC900018264[1].wmf"/>
          <p:cNvPicPr>
            <a:picLocks noChangeAspect="1" noChangeArrowheads="1"/>
          </p:cNvPicPr>
          <p:nvPr/>
        </p:nvPicPr>
        <p:blipFill>
          <a:blip r:embed="rId5" cstate="print"/>
          <a:srcRect/>
          <a:stretch>
            <a:fillRect/>
          </a:stretch>
        </p:blipFill>
        <p:spPr bwMode="auto">
          <a:xfrm>
            <a:off x="6299175" y="2248074"/>
            <a:ext cx="1030313" cy="1008112"/>
          </a:xfrm>
          <a:prstGeom prst="rect">
            <a:avLst/>
          </a:prstGeom>
          <a:noFill/>
        </p:spPr>
      </p:pic>
      <p:pic>
        <p:nvPicPr>
          <p:cNvPr id="87044" name="Picture 4" descr="C:\Users\Dad\AppData\Local\Microsoft\Windows\Temporary Internet Files\Content.IE5\3IXKXLBN\MC900431498[1].png"/>
          <p:cNvPicPr>
            <a:picLocks noChangeAspect="1" noChangeArrowheads="1"/>
          </p:cNvPicPr>
          <p:nvPr/>
        </p:nvPicPr>
        <p:blipFill>
          <a:blip r:embed="rId6" cstate="print"/>
          <a:srcRect/>
          <a:stretch>
            <a:fillRect/>
          </a:stretch>
        </p:blipFill>
        <p:spPr bwMode="auto">
          <a:xfrm>
            <a:off x="3850903" y="3328194"/>
            <a:ext cx="1108492" cy="1108492"/>
          </a:xfrm>
          <a:prstGeom prst="rect">
            <a:avLst/>
          </a:prstGeom>
          <a:noFill/>
        </p:spPr>
      </p:pic>
      <p:pic>
        <p:nvPicPr>
          <p:cNvPr id="87045" name="Picture 5" descr="C:\Users\Dad\AppData\Local\Microsoft\Windows\Temporary Internet Files\Content.IE5\D4XSY6XZ\MC900199118[1].wmf"/>
          <p:cNvPicPr>
            <a:picLocks noChangeAspect="1" noChangeArrowheads="1"/>
          </p:cNvPicPr>
          <p:nvPr/>
        </p:nvPicPr>
        <p:blipFill>
          <a:blip r:embed="rId7" cstate="print"/>
          <a:srcRect/>
          <a:stretch>
            <a:fillRect/>
          </a:stretch>
        </p:blipFill>
        <p:spPr bwMode="auto">
          <a:xfrm>
            <a:off x="4931023" y="3256186"/>
            <a:ext cx="1806148" cy="1452700"/>
          </a:xfrm>
          <a:prstGeom prst="rect">
            <a:avLst/>
          </a:prstGeom>
          <a:noFill/>
        </p:spPr>
      </p:pic>
      <p:pic>
        <p:nvPicPr>
          <p:cNvPr id="87046" name="Picture 6" descr="C:\Users\Dad\AppData\Local\Microsoft\Windows\Temporary Internet Files\Content.IE5\SV1RZD9C\MC900055166[1].wmf"/>
          <p:cNvPicPr>
            <a:picLocks noChangeAspect="1" noChangeArrowheads="1"/>
          </p:cNvPicPr>
          <p:nvPr/>
        </p:nvPicPr>
        <p:blipFill>
          <a:blip r:embed="rId8" cstate="print"/>
          <a:srcRect/>
          <a:stretch>
            <a:fillRect/>
          </a:stretch>
        </p:blipFill>
        <p:spPr bwMode="auto">
          <a:xfrm>
            <a:off x="7523311" y="2248074"/>
            <a:ext cx="853246" cy="1272267"/>
          </a:xfrm>
          <a:prstGeom prst="rect">
            <a:avLst/>
          </a:prstGeom>
          <a:noFill/>
        </p:spPr>
      </p:pic>
      <p:pic>
        <p:nvPicPr>
          <p:cNvPr id="87047" name="Picture 7" descr="C:\Users\Dad\AppData\Local\Microsoft\Windows\Temporary Internet Files\Content.IE5\SV1RZD9C\MC900071299[1].wmf"/>
          <p:cNvPicPr>
            <a:picLocks noChangeAspect="1" noChangeArrowheads="1"/>
          </p:cNvPicPr>
          <p:nvPr/>
        </p:nvPicPr>
        <p:blipFill>
          <a:blip r:embed="rId9" cstate="print"/>
          <a:srcRect/>
          <a:stretch>
            <a:fillRect/>
          </a:stretch>
        </p:blipFill>
        <p:spPr bwMode="auto">
          <a:xfrm>
            <a:off x="6659215" y="3400202"/>
            <a:ext cx="1148887" cy="1132258"/>
          </a:xfrm>
          <a:prstGeom prst="rect">
            <a:avLst/>
          </a:prstGeom>
          <a:noFill/>
        </p:spPr>
      </p:pic>
      <p:pic>
        <p:nvPicPr>
          <p:cNvPr id="87049" name="Picture 9" descr="C:\Users\Dad\AppData\Local\Microsoft\Windows\Temporary Internet Files\Content.IE5\9NXP6VMV\MC900048820[1].wmf"/>
          <p:cNvPicPr>
            <a:picLocks noChangeAspect="1" noChangeArrowheads="1"/>
          </p:cNvPicPr>
          <p:nvPr/>
        </p:nvPicPr>
        <p:blipFill>
          <a:blip r:embed="rId10" cstate="print"/>
          <a:srcRect/>
          <a:stretch>
            <a:fillRect/>
          </a:stretch>
        </p:blipFill>
        <p:spPr bwMode="auto">
          <a:xfrm>
            <a:off x="7094715" y="4552330"/>
            <a:ext cx="1561089" cy="1542597"/>
          </a:xfrm>
          <a:prstGeom prst="rect">
            <a:avLst/>
          </a:prstGeom>
          <a:noFill/>
        </p:spPr>
      </p:pic>
      <p:pic>
        <p:nvPicPr>
          <p:cNvPr id="87051" name="Picture 11" descr="C:\Users\Dad\AppData\Local\Microsoft\Windows\Temporary Internet Files\Content.IE5\C6R1YFS7\MC900438744[1].jpg"/>
          <p:cNvPicPr>
            <a:picLocks noChangeAspect="1" noChangeArrowheads="1"/>
          </p:cNvPicPr>
          <p:nvPr/>
        </p:nvPicPr>
        <p:blipFill>
          <a:blip r:embed="rId11" cstate="print"/>
          <a:srcRect/>
          <a:stretch>
            <a:fillRect/>
          </a:stretch>
        </p:blipFill>
        <p:spPr bwMode="auto">
          <a:xfrm>
            <a:off x="4931023" y="4696346"/>
            <a:ext cx="1823864" cy="1367898"/>
          </a:xfrm>
          <a:prstGeom prst="rect">
            <a:avLst/>
          </a:prstGeom>
          <a:noFill/>
        </p:spPr>
      </p:pic>
    </p:spTree>
    <p:custDataLst>
      <p:tags r:id="rId1"/>
    </p:custDataLst>
  </p:cSld>
  <p:clrMapOvr>
    <a:masterClrMapping/>
  </p:clrMapOvr>
  <p:transition advTm="97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6/05/2006 4:27:48 PM&quot;&gt;&lt;Slide id=&quot;268&quot; dur=&quot;5.188&quot;/&gt;&lt;Slide id=&quot;269&quot; dur=&quot;12.428&quot; bld=&quot;|2.3&quot;/&gt;&lt;Slide id=&quot;310&quot; dur=&quot;14.482&quot; bld=&quot;|13.2&quot;/&gt;&lt;Slide id=&quot;309&quot; dur=&quot;.531&quot;/&gt;&lt;Slide id=&quot;315&quot; dur=&quot;4.536&quot; bld=&quot;|.6|1.9|.5&quot;/&gt;&lt;Slide id=&quot;270&quot; dur=&quot;2.294&quot;/&gt;&lt;Slide id=&quot;271&quot; dur=&quot;9.324&quot; bld=&quot;|.7|1.8|1.1|1&quot;/&gt;&lt;Slide id=&quot;272&quot; dur=&quot;1.061&quot;/&gt;&lt;Slide id=&quot;323&quot; dur=&quot;.862&quot;/&gt;&lt;Slide id=&quot;273&quot; dur=&quot;9.744&quot; bld=&quot;|6.5&quot;/&gt;&lt;Slide id=&quot;311&quot; dur=&quot;23.636&quot; bld=&quot;|21.5&quot;/&gt;&lt;Slide id=&quot;274&quot; dur=&quot;1.402&quot;/&gt;&lt;Slide id=&quot;275&quot; dur=&quot;.581&quot;/&gt;&lt;Slide id=&quot;276&quot; dur=&quot;.47&quot;/&gt;&lt;Slide id=&quot;277&quot; dur=&quot;.401&quot;/&gt;&lt;Slide id=&quot;278&quot; dur=&quot;.541&quot;/&gt;&lt;Slide id=&quot;279&quot; dur=&quot;2.674&quot;/&gt;&lt;Slide id=&quot;280&quot; dur=&quot;.37&quot;/&gt;&lt;Slide id=&quot;281&quot; dur=&quot;5.479&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6|1.9|.5"/>
</p:tagLst>
</file>

<file path=ppt/tags/tag3.xml><?xml version="1.0" encoding="utf-8"?>
<p:tagLst xmlns:a="http://schemas.openxmlformats.org/drawingml/2006/main" xmlns:r="http://schemas.openxmlformats.org/officeDocument/2006/relationships" xmlns:p="http://schemas.openxmlformats.org/presentationml/2006/main">
  <p:tag name="TIMING" val="|.7|1.8|1.1|1"/>
</p:tagLst>
</file>

<file path=ppt/tags/tag4.xml><?xml version="1.0" encoding="utf-8"?>
<p:tagLst xmlns:a="http://schemas.openxmlformats.org/drawingml/2006/main" xmlns:r="http://schemas.openxmlformats.org/officeDocument/2006/relationships" xmlns:p="http://schemas.openxmlformats.org/presentationml/2006/main">
  <p:tag name="TIMING" val="|.7|1.8|1.1|1"/>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696E779B33394EB97F4D4170C3B429" ma:contentTypeVersion="2" ma:contentTypeDescription="Create a new document." ma:contentTypeScope="" ma:versionID="223ad99a693debb103d8c38ce03c0e0a">
  <xsd:schema xmlns:xsd="http://www.w3.org/2001/XMLSchema" xmlns:p="http://schemas.microsoft.com/office/2006/metadata/properties" xmlns:ns1="http://schemas.microsoft.com/sharepoint/v3" targetNamespace="http://schemas.microsoft.com/office/2006/metadata/properties" ma:root="true" ma:fieldsID="acb1194924433238aff2ab22b753962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5545FC-CC65-4C72-B4A7-AD076654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52D0B2C-6C35-43FB-94D9-4D6AFABA9702}">
  <ds:schemaRefs>
    <ds:schemaRef ds:uri="http://schemas.microsoft.com/office/2006/metadata/longProperties"/>
  </ds:schemaRefs>
</ds:datastoreItem>
</file>

<file path=customXml/itemProps3.xml><?xml version="1.0" encoding="utf-8"?>
<ds:datastoreItem xmlns:ds="http://schemas.openxmlformats.org/officeDocument/2006/customXml" ds:itemID="{986D9E1D-AD9B-4DFD-9517-AA9CDF831E09}">
  <ds:schemaRefs>
    <ds:schemaRef ds:uri="http://schemas.microsoft.com/sharepoint/v3/contenttype/forms"/>
  </ds:schemaRefs>
</ds:datastoreItem>
</file>

<file path=customXml/itemProps4.xml><?xml version="1.0" encoding="utf-8"?>
<ds:datastoreItem xmlns:ds="http://schemas.openxmlformats.org/officeDocument/2006/customXml" ds:itemID="{1EA91479-E533-4AB5-956B-C155D312A393}">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NJSBGA Training Master</Template>
  <TotalTime>5281</TotalTime>
  <Words>1167</Words>
  <Application>Microsoft Office PowerPoint</Application>
  <PresentationFormat>Custom</PresentationFormat>
  <Paragraphs>127</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WORKING SAFELY</vt:lpstr>
      <vt:lpstr>How do you work safely?</vt:lpstr>
      <vt:lpstr>Why is working safely important?</vt:lpstr>
      <vt:lpstr>What do you do if someone gets hurt at work?</vt:lpstr>
      <vt:lpstr>What does working safely mean?</vt:lpstr>
      <vt:lpstr>Slide 6</vt:lpstr>
      <vt:lpstr>KNOWING ABOUT WORKPLACE HAZARDS</vt:lpstr>
      <vt:lpstr>Slide 8</vt:lpstr>
      <vt:lpstr>What are hazards?</vt:lpstr>
      <vt:lpstr>Find the hazard</vt:lpstr>
      <vt:lpstr>Find the hazard</vt:lpstr>
      <vt:lpstr>Find the hazard</vt:lpstr>
      <vt:lpstr>SIGNS SAY ALOT!</vt:lpstr>
      <vt:lpstr>Hazard signs</vt:lpstr>
      <vt:lpstr>SAFE LIFTING POSTERS</vt:lpstr>
      <vt:lpstr>PPE POSTERS</vt:lpstr>
      <vt:lpstr>Slide 17</vt:lpstr>
      <vt:lpstr>Keeping your workplace safe.</vt:lpstr>
      <vt:lpstr>Slide 19</vt:lpstr>
      <vt:lpstr>Don’t forget MULTILINGUAL.</vt:lpstr>
    </vt:vector>
  </TitlesOfParts>
  <Company>ZOO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Fulford</dc:creator>
  <cp:lastModifiedBy>Dad</cp:lastModifiedBy>
  <cp:revision>177</cp:revision>
  <dcterms:created xsi:type="dcterms:W3CDTF">2005-05-30T07:01:42Z</dcterms:created>
  <dcterms:modified xsi:type="dcterms:W3CDTF">2011-01-19T22:27:59Z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ies>
</file>